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7"/>
  </p:notesMasterIdLst>
  <p:sldIdLst>
    <p:sldId id="256" r:id="rId5"/>
    <p:sldId id="257"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09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84" d="100"/>
          <a:sy n="84" d="100"/>
        </p:scale>
        <p:origin x="2148"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29C055-28FB-4F74-8934-695A4AD5DAD7}" type="datetimeFigureOut">
              <a:rPr lang="en-US" smtClean="0"/>
              <a:t>8/26/2013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29F59B-9F55-4AA6-A56D-D3A5E32419A9}" type="slidenum">
              <a:rPr lang="en-US" smtClean="0"/>
              <a:t>‹#›</a:t>
            </a:fld>
            <a:endParaRPr lang="en-US" dirty="0"/>
          </a:p>
        </p:txBody>
      </p:sp>
    </p:spTree>
    <p:extLst>
      <p:ext uri="{BB962C8B-B14F-4D97-AF65-F5344CB8AC3E}">
        <p14:creationId xmlns:p14="http://schemas.microsoft.com/office/powerpoint/2010/main" val="42158149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29F59B-9F55-4AA6-A56D-D3A5E32419A9}" type="slidenum">
              <a:rPr lang="en-US" smtClean="0"/>
              <a:t>1</a:t>
            </a:fld>
            <a:endParaRPr lang="en-US" dirty="0"/>
          </a:p>
        </p:txBody>
      </p:sp>
    </p:spTree>
    <p:extLst>
      <p:ext uri="{BB962C8B-B14F-4D97-AF65-F5344CB8AC3E}">
        <p14:creationId xmlns:p14="http://schemas.microsoft.com/office/powerpoint/2010/main" val="473579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C0845C6-AFD8-462C-BB08-892BD8EA3B95}" type="datetimeFigureOut">
              <a:rPr lang="en-US" smtClean="0"/>
              <a:t>8/26/2013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0130A9-0122-41AF-8F6B-B874FA730328}" type="slidenum">
              <a:rPr lang="en-US" smtClean="0"/>
              <a:t>‹#›</a:t>
            </a:fld>
            <a:endParaRPr lang="en-US" dirty="0"/>
          </a:p>
        </p:txBody>
      </p:sp>
    </p:spTree>
    <p:extLst>
      <p:ext uri="{BB962C8B-B14F-4D97-AF65-F5344CB8AC3E}">
        <p14:creationId xmlns:p14="http://schemas.microsoft.com/office/powerpoint/2010/main" val="2485713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0845C6-AFD8-462C-BB08-892BD8EA3B95}" type="datetimeFigureOut">
              <a:rPr lang="en-US" smtClean="0"/>
              <a:t>8/26/2013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0130A9-0122-41AF-8F6B-B874FA730328}" type="slidenum">
              <a:rPr lang="en-US" smtClean="0"/>
              <a:t>‹#›</a:t>
            </a:fld>
            <a:endParaRPr lang="en-US" dirty="0"/>
          </a:p>
        </p:txBody>
      </p:sp>
    </p:spTree>
    <p:extLst>
      <p:ext uri="{BB962C8B-B14F-4D97-AF65-F5344CB8AC3E}">
        <p14:creationId xmlns:p14="http://schemas.microsoft.com/office/powerpoint/2010/main" val="3672055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0845C6-AFD8-462C-BB08-892BD8EA3B95}" type="datetimeFigureOut">
              <a:rPr lang="en-US" smtClean="0"/>
              <a:t>8/26/2013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0130A9-0122-41AF-8F6B-B874FA730328}" type="slidenum">
              <a:rPr lang="en-US" smtClean="0"/>
              <a:t>‹#›</a:t>
            </a:fld>
            <a:endParaRPr lang="en-US" dirty="0"/>
          </a:p>
        </p:txBody>
      </p:sp>
    </p:spTree>
    <p:extLst>
      <p:ext uri="{BB962C8B-B14F-4D97-AF65-F5344CB8AC3E}">
        <p14:creationId xmlns:p14="http://schemas.microsoft.com/office/powerpoint/2010/main" val="3341520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0845C6-AFD8-462C-BB08-892BD8EA3B95}" type="datetimeFigureOut">
              <a:rPr lang="en-US" smtClean="0"/>
              <a:t>8/26/2013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0130A9-0122-41AF-8F6B-B874FA730328}" type="slidenum">
              <a:rPr lang="en-US" smtClean="0"/>
              <a:t>‹#›</a:t>
            </a:fld>
            <a:endParaRPr lang="en-US" dirty="0"/>
          </a:p>
        </p:txBody>
      </p:sp>
    </p:spTree>
    <p:extLst>
      <p:ext uri="{BB962C8B-B14F-4D97-AF65-F5344CB8AC3E}">
        <p14:creationId xmlns:p14="http://schemas.microsoft.com/office/powerpoint/2010/main" val="10509243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0845C6-AFD8-462C-BB08-892BD8EA3B95}" type="datetimeFigureOut">
              <a:rPr lang="en-US" smtClean="0"/>
              <a:t>8/26/2013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0130A9-0122-41AF-8F6B-B874FA730328}" type="slidenum">
              <a:rPr lang="en-US" smtClean="0"/>
              <a:t>‹#›</a:t>
            </a:fld>
            <a:endParaRPr lang="en-US" dirty="0"/>
          </a:p>
        </p:txBody>
      </p:sp>
    </p:spTree>
    <p:extLst>
      <p:ext uri="{BB962C8B-B14F-4D97-AF65-F5344CB8AC3E}">
        <p14:creationId xmlns:p14="http://schemas.microsoft.com/office/powerpoint/2010/main" val="1465294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C0845C6-AFD8-462C-BB08-892BD8EA3B95}" type="datetimeFigureOut">
              <a:rPr lang="en-US" smtClean="0"/>
              <a:t>8/26/2013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0130A9-0122-41AF-8F6B-B874FA730328}" type="slidenum">
              <a:rPr lang="en-US" smtClean="0"/>
              <a:t>‹#›</a:t>
            </a:fld>
            <a:endParaRPr lang="en-US" dirty="0"/>
          </a:p>
        </p:txBody>
      </p:sp>
    </p:spTree>
    <p:extLst>
      <p:ext uri="{BB962C8B-B14F-4D97-AF65-F5344CB8AC3E}">
        <p14:creationId xmlns:p14="http://schemas.microsoft.com/office/powerpoint/2010/main" val="6016593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C0845C6-AFD8-462C-BB08-892BD8EA3B95}" type="datetimeFigureOut">
              <a:rPr lang="en-US" smtClean="0"/>
              <a:t>8/26/2013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C0130A9-0122-41AF-8F6B-B874FA730328}" type="slidenum">
              <a:rPr lang="en-US" smtClean="0"/>
              <a:t>‹#›</a:t>
            </a:fld>
            <a:endParaRPr lang="en-US" dirty="0"/>
          </a:p>
        </p:txBody>
      </p:sp>
    </p:spTree>
    <p:extLst>
      <p:ext uri="{BB962C8B-B14F-4D97-AF65-F5344CB8AC3E}">
        <p14:creationId xmlns:p14="http://schemas.microsoft.com/office/powerpoint/2010/main" val="39171745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C0845C6-AFD8-462C-BB08-892BD8EA3B95}" type="datetimeFigureOut">
              <a:rPr lang="en-US" smtClean="0"/>
              <a:t>8/26/2013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C0130A9-0122-41AF-8F6B-B874FA730328}" type="slidenum">
              <a:rPr lang="en-US" smtClean="0"/>
              <a:t>‹#›</a:t>
            </a:fld>
            <a:endParaRPr lang="en-US" dirty="0"/>
          </a:p>
        </p:txBody>
      </p:sp>
    </p:spTree>
    <p:extLst>
      <p:ext uri="{BB962C8B-B14F-4D97-AF65-F5344CB8AC3E}">
        <p14:creationId xmlns:p14="http://schemas.microsoft.com/office/powerpoint/2010/main" val="292931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0845C6-AFD8-462C-BB08-892BD8EA3B95}" type="datetimeFigureOut">
              <a:rPr lang="en-US" smtClean="0"/>
              <a:t>8/26/2013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C0130A9-0122-41AF-8F6B-B874FA730328}" type="slidenum">
              <a:rPr lang="en-US" smtClean="0"/>
              <a:t>‹#›</a:t>
            </a:fld>
            <a:endParaRPr lang="en-US" dirty="0"/>
          </a:p>
        </p:txBody>
      </p:sp>
    </p:spTree>
    <p:extLst>
      <p:ext uri="{BB962C8B-B14F-4D97-AF65-F5344CB8AC3E}">
        <p14:creationId xmlns:p14="http://schemas.microsoft.com/office/powerpoint/2010/main" val="35992868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0845C6-AFD8-462C-BB08-892BD8EA3B95}" type="datetimeFigureOut">
              <a:rPr lang="en-US" smtClean="0"/>
              <a:t>8/26/2013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0130A9-0122-41AF-8F6B-B874FA730328}" type="slidenum">
              <a:rPr lang="en-US" smtClean="0"/>
              <a:t>‹#›</a:t>
            </a:fld>
            <a:endParaRPr lang="en-US" dirty="0"/>
          </a:p>
        </p:txBody>
      </p:sp>
    </p:spTree>
    <p:extLst>
      <p:ext uri="{BB962C8B-B14F-4D97-AF65-F5344CB8AC3E}">
        <p14:creationId xmlns:p14="http://schemas.microsoft.com/office/powerpoint/2010/main" val="3963806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0845C6-AFD8-462C-BB08-892BD8EA3B95}" type="datetimeFigureOut">
              <a:rPr lang="en-US" smtClean="0"/>
              <a:t>8/26/2013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0130A9-0122-41AF-8F6B-B874FA730328}" type="slidenum">
              <a:rPr lang="en-US" smtClean="0"/>
              <a:t>‹#›</a:t>
            </a:fld>
            <a:endParaRPr lang="en-US" dirty="0"/>
          </a:p>
        </p:txBody>
      </p:sp>
    </p:spTree>
    <p:extLst>
      <p:ext uri="{BB962C8B-B14F-4D97-AF65-F5344CB8AC3E}">
        <p14:creationId xmlns:p14="http://schemas.microsoft.com/office/powerpoint/2010/main" val="4006408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0845C6-AFD8-462C-BB08-892BD8EA3B95}" type="datetimeFigureOut">
              <a:rPr lang="en-US" smtClean="0"/>
              <a:t>8/26/2013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0130A9-0122-41AF-8F6B-B874FA730328}" type="slidenum">
              <a:rPr lang="en-US" smtClean="0"/>
              <a:t>‹#›</a:t>
            </a:fld>
            <a:endParaRPr lang="en-US" dirty="0"/>
          </a:p>
        </p:txBody>
      </p:sp>
    </p:spTree>
    <p:extLst>
      <p:ext uri="{BB962C8B-B14F-4D97-AF65-F5344CB8AC3E}">
        <p14:creationId xmlns:p14="http://schemas.microsoft.com/office/powerpoint/2010/main" val="41212583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sched.lync.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descr="””"/>
          <p:cNvCxnSpPr/>
          <p:nvPr/>
        </p:nvCxnSpPr>
        <p:spPr>
          <a:xfrm>
            <a:off x="4572000" y="76200"/>
            <a:ext cx="0" cy="670560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descr="””"/>
          <p:cNvSpPr txBox="1"/>
          <p:nvPr/>
        </p:nvSpPr>
        <p:spPr>
          <a:xfrm>
            <a:off x="0" y="6474023"/>
            <a:ext cx="4572000" cy="200055"/>
          </a:xfrm>
          <a:prstGeom prst="rect">
            <a:avLst/>
          </a:prstGeom>
          <a:noFill/>
        </p:spPr>
        <p:txBody>
          <a:bodyPr wrap="square" rtlCol="0">
            <a:spAutoFit/>
          </a:bodyPr>
          <a:lstStyle/>
          <a:p>
            <a:r>
              <a:rPr lang="en-US" sz="700" dirty="0" smtClean="0">
                <a:solidFill>
                  <a:schemeClr val="tx1">
                    <a:lumMod val="65000"/>
                    <a:lumOff val="35000"/>
                  </a:schemeClr>
                </a:solidFill>
                <a:effectLst/>
              </a:rPr>
              <a:t>© 2012 Microsoft Corporation.  All rights reserved.</a:t>
            </a:r>
            <a:endParaRPr lang="en-US" sz="700" dirty="0">
              <a:solidFill>
                <a:schemeClr val="tx1">
                  <a:lumMod val="65000"/>
                  <a:lumOff val="35000"/>
                </a:schemeClr>
              </a:solidFill>
            </a:endParaRPr>
          </a:p>
        </p:txBody>
      </p:sp>
      <p:sp>
        <p:nvSpPr>
          <p:cNvPr id="17" name="TextBox 16"/>
          <p:cNvSpPr txBox="1"/>
          <p:nvPr/>
        </p:nvSpPr>
        <p:spPr>
          <a:xfrm>
            <a:off x="4712948" y="990600"/>
            <a:ext cx="4271790" cy="2669962"/>
          </a:xfrm>
          <a:prstGeom prst="rect">
            <a:avLst/>
          </a:prstGeom>
          <a:noFill/>
        </p:spPr>
        <p:txBody>
          <a:bodyPr wrap="square" rtlCol="0">
            <a:spAutoFit/>
          </a:bodyPr>
          <a:lstStyle/>
          <a:p>
            <a:pPr>
              <a:lnSpc>
                <a:spcPct val="125000"/>
              </a:lnSpc>
              <a:spcBef>
                <a:spcPts val="300"/>
              </a:spcBef>
            </a:pPr>
            <a:r>
              <a:rPr lang="en-US" sz="1400" dirty="0" smtClean="0">
                <a:latin typeface="Segoe UI" pitchFamily="34" charset="0"/>
                <a:ea typeface="Segoe UI" pitchFamily="34" charset="0"/>
                <a:cs typeface="Segoe UI" pitchFamily="34" charset="0"/>
              </a:rPr>
              <a:t>Schedule a Lync meeting</a:t>
            </a:r>
          </a:p>
          <a:p>
            <a:pPr>
              <a:lnSpc>
                <a:spcPct val="125000"/>
              </a:lnSpc>
              <a:spcBef>
                <a:spcPts val="300"/>
              </a:spcBef>
            </a:pPr>
            <a:r>
              <a:rPr lang="en-US" sz="900" dirty="0" smtClean="0">
                <a:solidFill>
                  <a:schemeClr val="tx1">
                    <a:lumMod val="65000"/>
                    <a:lumOff val="35000"/>
                  </a:schemeClr>
                </a:solidFill>
                <a:latin typeface="Segoe UI" pitchFamily="34" charset="0"/>
                <a:ea typeface="Segoe UI" pitchFamily="34" charset="0"/>
                <a:cs typeface="Segoe UI" pitchFamily="34" charset="0"/>
              </a:rPr>
              <a:t>You can schedule a Lync Meeting by </a:t>
            </a:r>
            <a:r>
              <a:rPr lang="en-US" sz="900" dirty="0">
                <a:solidFill>
                  <a:schemeClr val="tx1">
                    <a:lumMod val="65000"/>
                    <a:lumOff val="35000"/>
                  </a:schemeClr>
                </a:solidFill>
                <a:latin typeface="Segoe UI" pitchFamily="34" charset="0"/>
                <a:ea typeface="Segoe UI" pitchFamily="34" charset="0"/>
                <a:cs typeface="Segoe UI" pitchFamily="34" charset="0"/>
              </a:rPr>
              <a:t>using </a:t>
            </a:r>
            <a:r>
              <a:rPr lang="en-US" sz="900" dirty="0" smtClean="0">
                <a:solidFill>
                  <a:schemeClr val="tx1">
                    <a:lumMod val="65000"/>
                    <a:lumOff val="35000"/>
                  </a:schemeClr>
                </a:solidFill>
                <a:latin typeface="Segoe UI" pitchFamily="34" charset="0"/>
                <a:ea typeface="Segoe UI" pitchFamily="34" charset="0"/>
                <a:cs typeface="Segoe UI" pitchFamily="34" charset="0"/>
              </a:rPr>
              <a:t>the </a:t>
            </a:r>
            <a:r>
              <a:rPr lang="en-US" sz="900" dirty="0">
                <a:solidFill>
                  <a:schemeClr val="tx1">
                    <a:lumMod val="65000"/>
                    <a:lumOff val="35000"/>
                  </a:schemeClr>
                </a:solidFill>
                <a:latin typeface="Segoe UI" pitchFamily="34" charset="0"/>
                <a:ea typeface="Segoe UI" pitchFamily="34" charset="0"/>
                <a:cs typeface="Segoe UI" pitchFamily="34" charset="0"/>
              </a:rPr>
              <a:t>Outlook add-in for </a:t>
            </a:r>
            <a:r>
              <a:rPr lang="en-US" sz="900" dirty="0" smtClean="0">
                <a:solidFill>
                  <a:schemeClr val="tx1">
                    <a:lumMod val="65000"/>
                    <a:lumOff val="35000"/>
                  </a:schemeClr>
                </a:solidFill>
                <a:latin typeface="Segoe UI" pitchFamily="34" charset="0"/>
                <a:ea typeface="Segoe UI" pitchFamily="34" charset="0"/>
                <a:cs typeface="Segoe UI" pitchFamily="34" charset="0"/>
              </a:rPr>
              <a:t>Lync, if you use Outlook. If you don’t use Outlook, set up meetings by using Lync Web Scheduler, available </a:t>
            </a:r>
            <a:r>
              <a:rPr lang="en-US" sz="900" dirty="0">
                <a:solidFill>
                  <a:schemeClr val="tx1">
                    <a:lumMod val="65000"/>
                    <a:lumOff val="35000"/>
                  </a:schemeClr>
                </a:solidFill>
                <a:latin typeface="Segoe UI" pitchFamily="34" charset="0"/>
                <a:ea typeface="Segoe UI" pitchFamily="34" charset="0"/>
                <a:cs typeface="Segoe UI" pitchFamily="34" charset="0"/>
              </a:rPr>
              <a:t>at </a:t>
            </a:r>
            <a:r>
              <a:rPr lang="en-US" sz="900" dirty="0">
                <a:solidFill>
                  <a:schemeClr val="tx1">
                    <a:lumMod val="65000"/>
                    <a:lumOff val="35000"/>
                  </a:schemeClr>
                </a:solidFill>
                <a:latin typeface="Segoe UI" pitchFamily="34" charset="0"/>
                <a:ea typeface="Segoe UI" pitchFamily="34" charset="0"/>
                <a:cs typeface="Segoe UI" pitchFamily="34" charset="0"/>
                <a:hlinkClick r:id="rId3"/>
              </a:rPr>
              <a:t>https://</a:t>
            </a:r>
            <a:r>
              <a:rPr lang="en-US" sz="900" dirty="0" smtClean="0">
                <a:solidFill>
                  <a:schemeClr val="tx1">
                    <a:lumMod val="65000"/>
                    <a:lumOff val="35000"/>
                  </a:schemeClr>
                </a:solidFill>
                <a:latin typeface="Segoe UI" pitchFamily="34" charset="0"/>
                <a:ea typeface="Segoe UI" pitchFamily="34" charset="0"/>
                <a:cs typeface="Segoe UI" pitchFamily="34" charset="0"/>
                <a:hlinkClick r:id="rId3"/>
              </a:rPr>
              <a:t>sched.lync.com</a:t>
            </a:r>
            <a:r>
              <a:rPr lang="en-US" sz="900" dirty="0" smtClean="0">
                <a:solidFill>
                  <a:schemeClr val="tx1">
                    <a:lumMod val="65000"/>
                    <a:lumOff val="35000"/>
                  </a:schemeClr>
                </a:solidFill>
                <a:latin typeface="Segoe UI" pitchFamily="34" charset="0"/>
                <a:ea typeface="Segoe UI" pitchFamily="34" charset="0"/>
                <a:cs typeface="Segoe UI" pitchFamily="34" charset="0"/>
              </a:rPr>
              <a:t>. </a:t>
            </a:r>
          </a:p>
          <a:p>
            <a:pPr>
              <a:lnSpc>
                <a:spcPct val="125000"/>
              </a:lnSpc>
              <a:spcBef>
                <a:spcPts val="300"/>
              </a:spcBef>
            </a:pPr>
            <a:r>
              <a:rPr lang="en-US" sz="900" b="1" dirty="0" smtClean="0">
                <a:solidFill>
                  <a:schemeClr val="tx1">
                    <a:lumMod val="65000"/>
                    <a:lumOff val="35000"/>
                  </a:schemeClr>
                </a:solidFill>
                <a:latin typeface="Segoe UI" pitchFamily="34" charset="0"/>
                <a:ea typeface="Segoe UI" pitchFamily="34" charset="0"/>
                <a:cs typeface="Segoe UI" pitchFamily="34" charset="0"/>
              </a:rPr>
              <a:t>To schedule a meeting with Outlook:</a:t>
            </a:r>
            <a:endParaRPr lang="en-US" sz="900" b="1" dirty="0">
              <a:solidFill>
                <a:schemeClr val="tx1">
                  <a:lumMod val="65000"/>
                  <a:lumOff val="35000"/>
                </a:schemeClr>
              </a:solidFill>
              <a:latin typeface="Segoe UI" pitchFamily="34" charset="0"/>
              <a:ea typeface="Segoe UI" pitchFamily="34" charset="0"/>
              <a:cs typeface="Segoe UI" pitchFamily="34" charset="0"/>
            </a:endParaRPr>
          </a:p>
          <a:p>
            <a:pPr marL="228600" indent="-228600">
              <a:lnSpc>
                <a:spcPct val="125000"/>
              </a:lnSpc>
              <a:spcBef>
                <a:spcPts val="300"/>
              </a:spcBef>
              <a:buFont typeface="+mj-lt"/>
              <a:buAutoNum type="arabicPeriod"/>
            </a:pPr>
            <a:r>
              <a:rPr lang="en-US" sz="900" dirty="0" smtClean="0">
                <a:solidFill>
                  <a:schemeClr val="tx1">
                    <a:lumMod val="65000"/>
                    <a:lumOff val="35000"/>
                  </a:schemeClr>
                </a:solidFill>
                <a:latin typeface="Segoe UI" pitchFamily="34" charset="0"/>
                <a:ea typeface="Segoe UI" pitchFamily="34" charset="0"/>
                <a:cs typeface="Segoe UI" pitchFamily="34" charset="0"/>
              </a:rPr>
              <a:t>Open your Outlook calendar, and on </a:t>
            </a:r>
            <a:r>
              <a:rPr lang="en-US" sz="900" dirty="0">
                <a:solidFill>
                  <a:schemeClr val="tx1">
                    <a:lumMod val="65000"/>
                    <a:lumOff val="35000"/>
                  </a:schemeClr>
                </a:solidFill>
                <a:latin typeface="Segoe UI" pitchFamily="34" charset="0"/>
                <a:ea typeface="Segoe UI" pitchFamily="34" charset="0"/>
                <a:cs typeface="Segoe UI" pitchFamily="34" charset="0"/>
              </a:rPr>
              <a:t>the </a:t>
            </a:r>
            <a:r>
              <a:rPr lang="en-US" sz="900" b="1" dirty="0">
                <a:solidFill>
                  <a:schemeClr val="tx1">
                    <a:lumMod val="65000"/>
                    <a:lumOff val="35000"/>
                  </a:schemeClr>
                </a:solidFill>
                <a:latin typeface="Segoe UI" pitchFamily="34" charset="0"/>
                <a:ea typeface="Segoe UI" pitchFamily="34" charset="0"/>
                <a:cs typeface="Segoe UI" pitchFamily="34" charset="0"/>
              </a:rPr>
              <a:t>Home</a:t>
            </a:r>
            <a:r>
              <a:rPr lang="en-US" sz="900" dirty="0">
                <a:solidFill>
                  <a:schemeClr val="tx1">
                    <a:lumMod val="65000"/>
                    <a:lumOff val="35000"/>
                  </a:schemeClr>
                </a:solidFill>
                <a:latin typeface="Segoe UI" pitchFamily="34" charset="0"/>
                <a:ea typeface="Segoe UI" pitchFamily="34" charset="0"/>
                <a:cs typeface="Segoe UI" pitchFamily="34" charset="0"/>
              </a:rPr>
              <a:t> tab, click </a:t>
            </a:r>
            <a:r>
              <a:rPr lang="en-US" sz="900" b="1" dirty="0">
                <a:solidFill>
                  <a:schemeClr val="tx1">
                    <a:lumMod val="65000"/>
                    <a:lumOff val="35000"/>
                  </a:schemeClr>
                </a:solidFill>
                <a:latin typeface="Segoe UI" pitchFamily="34" charset="0"/>
                <a:ea typeface="Segoe UI" pitchFamily="34" charset="0"/>
                <a:cs typeface="Segoe UI" pitchFamily="34" charset="0"/>
              </a:rPr>
              <a:t>New </a:t>
            </a:r>
            <a:r>
              <a:rPr lang="en-US" sz="900" b="1" dirty="0" smtClean="0">
                <a:solidFill>
                  <a:schemeClr val="tx1">
                    <a:lumMod val="65000"/>
                    <a:lumOff val="35000"/>
                  </a:schemeClr>
                </a:solidFill>
                <a:latin typeface="Segoe UI" pitchFamily="34" charset="0"/>
                <a:ea typeface="Segoe UI" pitchFamily="34" charset="0"/>
                <a:cs typeface="Segoe UI" pitchFamily="34" charset="0"/>
              </a:rPr>
              <a:t>Lync Meeting</a:t>
            </a:r>
            <a:r>
              <a:rPr lang="en-US" sz="900" dirty="0" smtClean="0">
                <a:solidFill>
                  <a:schemeClr val="tx1">
                    <a:lumMod val="65000"/>
                    <a:lumOff val="35000"/>
                  </a:schemeClr>
                </a:solidFill>
                <a:latin typeface="Segoe UI" pitchFamily="34" charset="0"/>
                <a:ea typeface="Segoe UI" pitchFamily="34" charset="0"/>
                <a:cs typeface="Segoe UI" pitchFamily="34" charset="0"/>
              </a:rPr>
              <a:t>. </a:t>
            </a:r>
          </a:p>
          <a:p>
            <a:pPr marL="228600" indent="-228600">
              <a:lnSpc>
                <a:spcPct val="125000"/>
              </a:lnSpc>
              <a:spcBef>
                <a:spcPts val="300"/>
              </a:spcBef>
              <a:buFont typeface="+mj-lt"/>
              <a:buAutoNum type="arabicPeriod"/>
            </a:pPr>
            <a:r>
              <a:rPr lang="en-US" sz="900" dirty="0" smtClean="0">
                <a:solidFill>
                  <a:schemeClr val="tx1">
                    <a:lumMod val="65000"/>
                    <a:lumOff val="35000"/>
                  </a:schemeClr>
                </a:solidFill>
                <a:latin typeface="Segoe UI" pitchFamily="34" charset="0"/>
                <a:ea typeface="Segoe UI" pitchFamily="34" charset="0"/>
                <a:cs typeface="Segoe UI" pitchFamily="34" charset="0"/>
              </a:rPr>
              <a:t>In the meeting request, add </a:t>
            </a:r>
            <a:r>
              <a:rPr lang="en-US" sz="900" dirty="0">
                <a:solidFill>
                  <a:schemeClr val="tx1">
                    <a:lumMod val="65000"/>
                    <a:lumOff val="35000"/>
                  </a:schemeClr>
                </a:solidFill>
                <a:latin typeface="Segoe UI" pitchFamily="34" charset="0"/>
                <a:ea typeface="Segoe UI" pitchFamily="34" charset="0"/>
                <a:cs typeface="Segoe UI" pitchFamily="34" charset="0"/>
              </a:rPr>
              <a:t>recipients, </a:t>
            </a:r>
            <a:r>
              <a:rPr lang="en-US" sz="900" dirty="0" smtClean="0">
                <a:solidFill>
                  <a:schemeClr val="tx1">
                    <a:lumMod val="65000"/>
                    <a:lumOff val="35000"/>
                  </a:schemeClr>
                </a:solidFill>
                <a:latin typeface="Segoe UI" pitchFamily="34" charset="0"/>
                <a:ea typeface="Segoe UI" pitchFamily="34" charset="0"/>
                <a:cs typeface="Segoe UI" pitchFamily="34" charset="0"/>
              </a:rPr>
              <a:t>a subject, agenda, and date/time.</a:t>
            </a:r>
          </a:p>
          <a:p>
            <a:pPr lvl="0">
              <a:lnSpc>
                <a:spcPct val="125000"/>
              </a:lnSpc>
              <a:spcBef>
                <a:spcPts val="600"/>
              </a:spcBef>
            </a:pPr>
            <a:r>
              <a:rPr lang="en-US" sz="900" dirty="0" smtClean="0">
                <a:solidFill>
                  <a:prstClr val="black">
                    <a:lumMod val="65000"/>
                    <a:lumOff val="35000"/>
                  </a:prstClr>
                </a:solidFill>
                <a:latin typeface="Segoe UI" pitchFamily="34" charset="0"/>
                <a:ea typeface="Segoe UI" pitchFamily="34" charset="0"/>
                <a:cs typeface="Segoe UI" pitchFamily="34" charset="0"/>
              </a:rPr>
              <a:t>The </a:t>
            </a:r>
            <a:r>
              <a:rPr lang="en-US" sz="900" dirty="0">
                <a:solidFill>
                  <a:prstClr val="black">
                    <a:lumMod val="65000"/>
                    <a:lumOff val="35000"/>
                  </a:prstClr>
                </a:solidFill>
                <a:latin typeface="Segoe UI" pitchFamily="34" charset="0"/>
                <a:ea typeface="Segoe UI" pitchFamily="34" charset="0"/>
                <a:cs typeface="Segoe UI" pitchFamily="34" charset="0"/>
              </a:rPr>
              <a:t>meeting request contains the </a:t>
            </a:r>
            <a:r>
              <a:rPr lang="en-US" sz="900" dirty="0" smtClean="0">
                <a:solidFill>
                  <a:prstClr val="black">
                    <a:lumMod val="65000"/>
                    <a:lumOff val="35000"/>
                  </a:prstClr>
                </a:solidFill>
                <a:latin typeface="Segoe UI" pitchFamily="34" charset="0"/>
                <a:ea typeface="Segoe UI" pitchFamily="34" charset="0"/>
                <a:cs typeface="Segoe UI" pitchFamily="34" charset="0"/>
              </a:rPr>
              <a:t/>
            </a:r>
            <a:br>
              <a:rPr lang="en-US" sz="900" dirty="0" smtClean="0">
                <a:solidFill>
                  <a:prstClr val="black">
                    <a:lumMod val="65000"/>
                    <a:lumOff val="35000"/>
                  </a:prstClr>
                </a:solidFill>
                <a:latin typeface="Segoe UI" pitchFamily="34" charset="0"/>
                <a:ea typeface="Segoe UI" pitchFamily="34" charset="0"/>
                <a:cs typeface="Segoe UI" pitchFamily="34" charset="0"/>
              </a:rPr>
            </a:br>
            <a:r>
              <a:rPr lang="en-US" sz="900" dirty="0" smtClean="0">
                <a:solidFill>
                  <a:prstClr val="black">
                    <a:lumMod val="65000"/>
                    <a:lumOff val="35000"/>
                  </a:prstClr>
                </a:solidFill>
                <a:latin typeface="Segoe UI" pitchFamily="34" charset="0"/>
                <a:ea typeface="Segoe UI" pitchFamily="34" charset="0"/>
                <a:cs typeface="Segoe UI" pitchFamily="34" charset="0"/>
              </a:rPr>
              <a:t>meeting </a:t>
            </a:r>
            <a:r>
              <a:rPr lang="en-US" sz="900" dirty="0">
                <a:solidFill>
                  <a:prstClr val="black">
                    <a:lumMod val="65000"/>
                    <a:lumOff val="35000"/>
                  </a:prstClr>
                </a:solidFill>
                <a:latin typeface="Segoe UI" pitchFamily="34" charset="0"/>
                <a:ea typeface="Segoe UI" pitchFamily="34" charset="0"/>
                <a:cs typeface="Segoe UI" pitchFamily="34" charset="0"/>
              </a:rPr>
              <a:t>link </a:t>
            </a:r>
            <a:r>
              <a:rPr lang="en-US" sz="900" dirty="0" smtClean="0">
                <a:solidFill>
                  <a:prstClr val="black">
                    <a:lumMod val="65000"/>
                    <a:lumOff val="35000"/>
                  </a:prstClr>
                </a:solidFill>
                <a:latin typeface="Segoe UI" pitchFamily="34" charset="0"/>
                <a:ea typeface="Segoe UI" pitchFamily="34" charset="0"/>
                <a:cs typeface="Segoe UI" pitchFamily="34" charset="0"/>
              </a:rPr>
              <a:t>and, if your account is</a:t>
            </a:r>
            <a:br>
              <a:rPr lang="en-US" sz="900" dirty="0" smtClean="0">
                <a:solidFill>
                  <a:prstClr val="black">
                    <a:lumMod val="65000"/>
                    <a:lumOff val="35000"/>
                  </a:prstClr>
                </a:solidFill>
                <a:latin typeface="Segoe UI" pitchFamily="34" charset="0"/>
                <a:ea typeface="Segoe UI" pitchFamily="34" charset="0"/>
                <a:cs typeface="Segoe UI" pitchFamily="34" charset="0"/>
              </a:rPr>
            </a:br>
            <a:r>
              <a:rPr lang="en-US" sz="900" dirty="0" smtClean="0">
                <a:solidFill>
                  <a:prstClr val="black">
                    <a:lumMod val="65000"/>
                    <a:lumOff val="35000"/>
                  </a:prstClr>
                </a:solidFill>
                <a:latin typeface="Segoe UI" pitchFamily="34" charset="0"/>
                <a:ea typeface="Segoe UI" pitchFamily="34" charset="0"/>
                <a:cs typeface="Segoe UI" pitchFamily="34" charset="0"/>
              </a:rPr>
              <a:t>configured for dial-in conferencing, </a:t>
            </a:r>
            <a:br>
              <a:rPr lang="en-US" sz="900" dirty="0" smtClean="0">
                <a:solidFill>
                  <a:prstClr val="black">
                    <a:lumMod val="65000"/>
                    <a:lumOff val="35000"/>
                  </a:prstClr>
                </a:solidFill>
                <a:latin typeface="Segoe UI" pitchFamily="34" charset="0"/>
                <a:ea typeface="Segoe UI" pitchFamily="34" charset="0"/>
                <a:cs typeface="Segoe UI" pitchFamily="34" charset="0"/>
              </a:rPr>
            </a:br>
            <a:r>
              <a:rPr lang="en-US" sz="900" dirty="0" smtClean="0">
                <a:solidFill>
                  <a:prstClr val="black">
                    <a:lumMod val="65000"/>
                    <a:lumOff val="35000"/>
                  </a:prstClr>
                </a:solidFill>
                <a:latin typeface="Segoe UI" pitchFamily="34" charset="0"/>
                <a:ea typeface="Segoe UI" pitchFamily="34" charset="0"/>
                <a:cs typeface="Segoe UI" pitchFamily="34" charset="0"/>
              </a:rPr>
              <a:t>audio information that the participant</a:t>
            </a:r>
          </a:p>
          <a:p>
            <a:pPr lvl="0">
              <a:lnSpc>
                <a:spcPct val="125000"/>
              </a:lnSpc>
            </a:pPr>
            <a:r>
              <a:rPr lang="en-US" sz="900" dirty="0">
                <a:solidFill>
                  <a:prstClr val="black">
                    <a:lumMod val="65000"/>
                    <a:lumOff val="35000"/>
                  </a:prstClr>
                </a:solidFill>
                <a:latin typeface="Segoe UI" pitchFamily="34" charset="0"/>
                <a:ea typeface="Segoe UI" pitchFamily="34" charset="0"/>
                <a:cs typeface="Segoe UI" pitchFamily="34" charset="0"/>
              </a:rPr>
              <a:t>c</a:t>
            </a:r>
            <a:r>
              <a:rPr lang="en-US" sz="900" dirty="0" smtClean="0">
                <a:solidFill>
                  <a:prstClr val="black">
                    <a:lumMod val="65000"/>
                    <a:lumOff val="35000"/>
                  </a:prstClr>
                </a:solidFill>
                <a:latin typeface="Segoe UI" pitchFamily="34" charset="0"/>
                <a:ea typeface="Segoe UI" pitchFamily="34" charset="0"/>
                <a:cs typeface="Segoe UI" pitchFamily="34" charset="0"/>
              </a:rPr>
              <a:t>an use to join the meeting.</a:t>
            </a:r>
            <a:endParaRPr lang="en-US" sz="900" dirty="0">
              <a:solidFill>
                <a:prstClr val="black">
                  <a:lumMod val="65000"/>
                  <a:lumOff val="35000"/>
                </a:prstClr>
              </a:solidFill>
              <a:latin typeface="Segoe UI" pitchFamily="34" charset="0"/>
              <a:ea typeface="Segoe UI" pitchFamily="34" charset="0"/>
              <a:cs typeface="Segoe UI" pitchFamily="34" charset="0"/>
            </a:endParaRPr>
          </a:p>
        </p:txBody>
      </p:sp>
      <p:sp>
        <p:nvSpPr>
          <p:cNvPr id="18" name="TextBox 17"/>
          <p:cNvSpPr txBox="1"/>
          <p:nvPr/>
        </p:nvSpPr>
        <p:spPr>
          <a:xfrm>
            <a:off x="4712948" y="3850153"/>
            <a:ext cx="4271789" cy="2977738"/>
          </a:xfrm>
          <a:prstGeom prst="rect">
            <a:avLst/>
          </a:prstGeom>
          <a:noFill/>
        </p:spPr>
        <p:txBody>
          <a:bodyPr wrap="square" rtlCol="0">
            <a:spAutoFit/>
          </a:bodyPr>
          <a:lstStyle/>
          <a:p>
            <a:pPr>
              <a:lnSpc>
                <a:spcPct val="125000"/>
              </a:lnSpc>
              <a:spcBef>
                <a:spcPts val="300"/>
              </a:spcBef>
            </a:pPr>
            <a:r>
              <a:rPr lang="en-US" sz="1400" dirty="0" smtClean="0">
                <a:latin typeface="Segoe UI" pitchFamily="34" charset="0"/>
                <a:ea typeface="Segoe UI" pitchFamily="34" charset="0"/>
                <a:cs typeface="Segoe UI" pitchFamily="34" charset="0"/>
              </a:rPr>
              <a:t>Set meeting options</a:t>
            </a:r>
          </a:p>
          <a:p>
            <a:pPr>
              <a:lnSpc>
                <a:spcPct val="125000"/>
              </a:lnSpc>
              <a:spcBef>
                <a:spcPts val="300"/>
              </a:spcBef>
            </a:pPr>
            <a:r>
              <a:rPr lang="en-US" sz="900" dirty="0" smtClean="0">
                <a:solidFill>
                  <a:schemeClr val="tx1">
                    <a:lumMod val="65000"/>
                    <a:lumOff val="35000"/>
                  </a:schemeClr>
                </a:solidFill>
                <a:latin typeface="Segoe UI" pitchFamily="34" charset="0"/>
                <a:ea typeface="Segoe UI" pitchFamily="34" charset="0"/>
                <a:cs typeface="Segoe UI" pitchFamily="34" charset="0"/>
              </a:rPr>
              <a:t>You can </a:t>
            </a:r>
            <a:r>
              <a:rPr lang="en-US" sz="900" dirty="0">
                <a:solidFill>
                  <a:schemeClr val="tx1">
                    <a:lumMod val="65000"/>
                    <a:lumOff val="35000"/>
                  </a:schemeClr>
                </a:solidFill>
                <a:latin typeface="Segoe UI" pitchFamily="34" charset="0"/>
                <a:ea typeface="Segoe UI" pitchFamily="34" charset="0"/>
                <a:cs typeface="Segoe UI" pitchFamily="34" charset="0"/>
              </a:rPr>
              <a:t>customize </a:t>
            </a:r>
            <a:r>
              <a:rPr lang="en-US" sz="900" dirty="0" smtClean="0">
                <a:solidFill>
                  <a:schemeClr val="tx1">
                    <a:lumMod val="65000"/>
                    <a:lumOff val="35000"/>
                  </a:schemeClr>
                </a:solidFill>
                <a:latin typeface="Segoe UI" pitchFamily="34" charset="0"/>
                <a:ea typeface="Segoe UI" pitchFamily="34" charset="0"/>
                <a:cs typeface="Segoe UI" pitchFamily="34" charset="0"/>
              </a:rPr>
              <a:t>some meeting options, including who can access, present in, and share video during an individual meeting, and whether instant messaging (IM) is enabled.  The options you can set vary depending on whether you use Outlook. </a:t>
            </a:r>
            <a:endParaRPr lang="en-US" sz="900" dirty="0">
              <a:solidFill>
                <a:schemeClr val="tx1">
                  <a:lumMod val="65000"/>
                  <a:lumOff val="35000"/>
                </a:schemeClr>
              </a:solidFill>
              <a:latin typeface="Segoe UI" pitchFamily="34" charset="0"/>
              <a:ea typeface="Segoe UI" pitchFamily="34" charset="0"/>
              <a:cs typeface="Segoe UI" pitchFamily="34" charset="0"/>
            </a:endParaRPr>
          </a:p>
          <a:p>
            <a:pPr>
              <a:lnSpc>
                <a:spcPct val="125000"/>
              </a:lnSpc>
              <a:spcBef>
                <a:spcPts val="300"/>
              </a:spcBef>
            </a:pPr>
            <a:r>
              <a:rPr lang="en-US" sz="900" dirty="0" smtClean="0">
                <a:solidFill>
                  <a:schemeClr val="tx1">
                    <a:lumMod val="65000"/>
                    <a:lumOff val="35000"/>
                  </a:schemeClr>
                </a:solidFill>
                <a:latin typeface="Segoe UI" pitchFamily="34" charset="0"/>
                <a:ea typeface="Segoe UI" pitchFamily="34" charset="0"/>
                <a:cs typeface="Segoe UI" pitchFamily="34" charset="0"/>
              </a:rPr>
              <a:t>If you use Outlook, set meeting options from the meeting request for a meeting you set up. </a:t>
            </a:r>
          </a:p>
          <a:p>
            <a:pPr marL="228600" indent="-171450">
              <a:lnSpc>
                <a:spcPct val="125000"/>
              </a:lnSpc>
              <a:spcBef>
                <a:spcPts val="300"/>
              </a:spcBef>
              <a:buFont typeface="Arial" pitchFamily="34" charset="0"/>
              <a:buChar char="•"/>
            </a:pPr>
            <a:r>
              <a:rPr lang="en-US" sz="900" dirty="0" smtClean="0">
                <a:solidFill>
                  <a:schemeClr val="tx1">
                    <a:lumMod val="65000"/>
                    <a:lumOff val="35000"/>
                  </a:schemeClr>
                </a:solidFill>
                <a:latin typeface="Segoe UI" pitchFamily="34" charset="0"/>
                <a:ea typeface="Segoe UI" pitchFamily="34" charset="0"/>
                <a:cs typeface="Segoe UI" pitchFamily="34" charset="0"/>
              </a:rPr>
              <a:t>Open the meeting request, and on the </a:t>
            </a:r>
            <a:r>
              <a:rPr lang="en-US" sz="900" b="1" dirty="0" smtClean="0">
                <a:solidFill>
                  <a:schemeClr val="tx1">
                    <a:lumMod val="65000"/>
                    <a:lumOff val="35000"/>
                  </a:schemeClr>
                </a:solidFill>
                <a:latin typeface="Segoe UI" pitchFamily="34" charset="0"/>
                <a:ea typeface="Segoe UI" pitchFamily="34" charset="0"/>
                <a:cs typeface="Segoe UI" pitchFamily="34" charset="0"/>
              </a:rPr>
              <a:t>Home</a:t>
            </a:r>
            <a:r>
              <a:rPr lang="en-US" sz="900" dirty="0" smtClean="0">
                <a:solidFill>
                  <a:schemeClr val="tx1">
                    <a:lumMod val="65000"/>
                    <a:lumOff val="35000"/>
                  </a:schemeClr>
                </a:solidFill>
                <a:latin typeface="Segoe UI" pitchFamily="34" charset="0"/>
                <a:ea typeface="Segoe UI" pitchFamily="34" charset="0"/>
                <a:cs typeface="Segoe UI" pitchFamily="34" charset="0"/>
              </a:rPr>
              <a:t> tab, click </a:t>
            </a:r>
            <a:r>
              <a:rPr lang="en-US" sz="900" b="1" dirty="0" smtClean="0">
                <a:solidFill>
                  <a:schemeClr val="tx1">
                    <a:lumMod val="65000"/>
                    <a:lumOff val="35000"/>
                  </a:schemeClr>
                </a:solidFill>
                <a:latin typeface="Segoe UI" pitchFamily="34" charset="0"/>
                <a:ea typeface="Segoe UI" pitchFamily="34" charset="0"/>
                <a:cs typeface="Segoe UI" pitchFamily="34" charset="0"/>
              </a:rPr>
              <a:t>Meeting Options</a:t>
            </a:r>
            <a:r>
              <a:rPr lang="en-US" sz="900" dirty="0" smtClean="0">
                <a:solidFill>
                  <a:schemeClr val="tx1">
                    <a:lumMod val="65000"/>
                    <a:lumOff val="35000"/>
                  </a:schemeClr>
                </a:solidFill>
                <a:latin typeface="Segoe UI" pitchFamily="34" charset="0"/>
                <a:ea typeface="Segoe UI" pitchFamily="34" charset="0"/>
                <a:cs typeface="Segoe UI" pitchFamily="34" charset="0"/>
              </a:rPr>
              <a:t>, and then in Access and Presenter options and Audio and Phone options, choose the appropriate selections. </a:t>
            </a:r>
            <a:endParaRPr lang="en-US" sz="900" dirty="0">
              <a:solidFill>
                <a:prstClr val="black">
                  <a:lumMod val="65000"/>
                  <a:lumOff val="35000"/>
                </a:prstClr>
              </a:solidFill>
              <a:latin typeface="Segoe UI" pitchFamily="34" charset="0"/>
              <a:ea typeface="Segoe UI" pitchFamily="34" charset="0"/>
              <a:cs typeface="Segoe UI" pitchFamily="34" charset="0"/>
            </a:endParaRPr>
          </a:p>
          <a:p>
            <a:pPr lvl="0">
              <a:lnSpc>
                <a:spcPct val="125000"/>
              </a:lnSpc>
              <a:spcBef>
                <a:spcPts val="600"/>
              </a:spcBef>
            </a:pPr>
            <a:r>
              <a:rPr lang="en-US" sz="900" dirty="0" smtClean="0">
                <a:solidFill>
                  <a:prstClr val="black">
                    <a:lumMod val="65000"/>
                    <a:lumOff val="35000"/>
                  </a:prstClr>
                </a:solidFill>
                <a:latin typeface="Segoe UI" pitchFamily="34" charset="0"/>
                <a:ea typeface="Segoe UI" pitchFamily="34" charset="0"/>
                <a:cs typeface="Segoe UI" pitchFamily="34" charset="0"/>
              </a:rPr>
              <a:t>If you don’t use Outlook, you can </a:t>
            </a:r>
          </a:p>
          <a:p>
            <a:pPr lvl="0">
              <a:lnSpc>
                <a:spcPct val="125000"/>
              </a:lnSpc>
            </a:pPr>
            <a:r>
              <a:rPr lang="en-US" sz="900" dirty="0" smtClean="0">
                <a:solidFill>
                  <a:prstClr val="black">
                    <a:lumMod val="65000"/>
                    <a:lumOff val="35000"/>
                  </a:prstClr>
                </a:solidFill>
                <a:latin typeface="Segoe UI" pitchFamily="34" charset="0"/>
                <a:ea typeface="Segoe UI" pitchFamily="34" charset="0"/>
                <a:cs typeface="Segoe UI" pitchFamily="34" charset="0"/>
              </a:rPr>
              <a:t>change </a:t>
            </a:r>
            <a:r>
              <a:rPr lang="en-US" sz="900" dirty="0">
                <a:solidFill>
                  <a:prstClr val="black">
                    <a:lumMod val="65000"/>
                    <a:lumOff val="35000"/>
                  </a:prstClr>
                </a:solidFill>
                <a:latin typeface="Segoe UI" pitchFamily="34" charset="0"/>
                <a:ea typeface="Segoe UI" pitchFamily="34" charset="0"/>
                <a:cs typeface="Segoe UI" pitchFamily="34" charset="0"/>
              </a:rPr>
              <a:t>some options </a:t>
            </a:r>
            <a:r>
              <a:rPr lang="en-US" sz="900" dirty="0" smtClean="0">
                <a:solidFill>
                  <a:prstClr val="black">
                    <a:lumMod val="65000"/>
                    <a:lumOff val="35000"/>
                  </a:prstClr>
                </a:solidFill>
                <a:latin typeface="Segoe UI" pitchFamily="34" charset="0"/>
                <a:ea typeface="Segoe UI" pitchFamily="34" charset="0"/>
                <a:cs typeface="Segoe UI" pitchFamily="34" charset="0"/>
              </a:rPr>
              <a:t>for participants</a:t>
            </a:r>
          </a:p>
          <a:p>
            <a:pPr lvl="0">
              <a:lnSpc>
                <a:spcPct val="125000"/>
              </a:lnSpc>
            </a:pPr>
            <a:r>
              <a:rPr lang="en-US" sz="900" dirty="0">
                <a:solidFill>
                  <a:prstClr val="black">
                    <a:lumMod val="65000"/>
                    <a:lumOff val="35000"/>
                  </a:prstClr>
                </a:solidFill>
                <a:latin typeface="Segoe UI" pitchFamily="34" charset="0"/>
                <a:ea typeface="Segoe UI" pitchFamily="34" charset="0"/>
                <a:cs typeface="Segoe UI" pitchFamily="34" charset="0"/>
              </a:rPr>
              <a:t>d</a:t>
            </a:r>
            <a:r>
              <a:rPr lang="en-US" sz="900" dirty="0" smtClean="0">
                <a:solidFill>
                  <a:prstClr val="black">
                    <a:lumMod val="65000"/>
                    <a:lumOff val="35000"/>
                  </a:prstClr>
                </a:solidFill>
                <a:latin typeface="Segoe UI" pitchFamily="34" charset="0"/>
                <a:ea typeface="Segoe UI" pitchFamily="34" charset="0"/>
                <a:cs typeface="Segoe UI" pitchFamily="34" charset="0"/>
              </a:rPr>
              <a:t>uring a meeting you’re a presenter</a:t>
            </a:r>
          </a:p>
          <a:p>
            <a:pPr lvl="0">
              <a:lnSpc>
                <a:spcPct val="125000"/>
              </a:lnSpc>
            </a:pPr>
            <a:r>
              <a:rPr lang="en-US" sz="900" dirty="0">
                <a:solidFill>
                  <a:prstClr val="black">
                    <a:lumMod val="65000"/>
                    <a:lumOff val="35000"/>
                  </a:prstClr>
                </a:solidFill>
                <a:latin typeface="Segoe UI" pitchFamily="34" charset="0"/>
                <a:ea typeface="Segoe UI" pitchFamily="34" charset="0"/>
                <a:cs typeface="Segoe UI" pitchFamily="34" charset="0"/>
              </a:rPr>
              <a:t>i</a:t>
            </a:r>
            <a:r>
              <a:rPr lang="en-US" sz="900" dirty="0" smtClean="0">
                <a:solidFill>
                  <a:prstClr val="black">
                    <a:lumMod val="65000"/>
                    <a:lumOff val="35000"/>
                  </a:prstClr>
                </a:solidFill>
                <a:latin typeface="Segoe UI" pitchFamily="34" charset="0"/>
                <a:ea typeface="Segoe UI" pitchFamily="34" charset="0"/>
                <a:cs typeface="Segoe UI" pitchFamily="34" charset="0"/>
              </a:rPr>
              <a:t>n. For details, see </a:t>
            </a:r>
            <a:r>
              <a:rPr lang="en-US" sz="900" i="1" dirty="0" smtClean="0">
                <a:solidFill>
                  <a:prstClr val="black">
                    <a:lumMod val="65000"/>
                    <a:lumOff val="35000"/>
                  </a:prstClr>
                </a:solidFill>
                <a:latin typeface="Segoe UI" pitchFamily="34" charset="0"/>
                <a:ea typeface="Segoe UI" pitchFamily="34" charset="0"/>
                <a:cs typeface="Segoe UI" pitchFamily="34" charset="0"/>
              </a:rPr>
              <a:t>Manage participants</a:t>
            </a:r>
          </a:p>
          <a:p>
            <a:pPr lvl="0">
              <a:lnSpc>
                <a:spcPct val="125000"/>
              </a:lnSpc>
            </a:pPr>
            <a:r>
              <a:rPr lang="en-US" sz="900" dirty="0">
                <a:solidFill>
                  <a:prstClr val="black">
                    <a:lumMod val="65000"/>
                    <a:lumOff val="35000"/>
                  </a:prstClr>
                </a:solidFill>
                <a:latin typeface="Segoe UI" pitchFamily="34" charset="0"/>
                <a:ea typeface="Segoe UI" pitchFamily="34" charset="0"/>
                <a:cs typeface="Segoe UI" pitchFamily="34" charset="0"/>
              </a:rPr>
              <a:t>l</a:t>
            </a:r>
            <a:r>
              <a:rPr lang="en-US" sz="900" dirty="0" smtClean="0">
                <a:solidFill>
                  <a:prstClr val="black">
                    <a:lumMod val="65000"/>
                    <a:lumOff val="35000"/>
                  </a:prstClr>
                </a:solidFill>
                <a:latin typeface="Segoe UI" pitchFamily="34" charset="0"/>
                <a:ea typeface="Segoe UI" pitchFamily="34" charset="0"/>
                <a:cs typeface="Segoe UI" pitchFamily="34" charset="0"/>
              </a:rPr>
              <a:t>ater in this guide.</a:t>
            </a:r>
            <a:endParaRPr lang="en-US" sz="900" dirty="0">
              <a:solidFill>
                <a:schemeClr val="tx1">
                  <a:lumMod val="65000"/>
                  <a:lumOff val="35000"/>
                </a:schemeClr>
              </a:solidFill>
              <a:latin typeface="Segoe UI" pitchFamily="34" charset="0"/>
              <a:ea typeface="Segoe UI" pitchFamily="34" charset="0"/>
              <a:cs typeface="Segoe UI" pitchFamily="34" charset="0"/>
            </a:endParaRPr>
          </a:p>
        </p:txBody>
      </p:sp>
      <p:sp>
        <p:nvSpPr>
          <p:cNvPr id="23" name="TextBox 22"/>
          <p:cNvSpPr txBox="1"/>
          <p:nvPr/>
        </p:nvSpPr>
        <p:spPr>
          <a:xfrm>
            <a:off x="172184" y="178222"/>
            <a:ext cx="4267200" cy="2204450"/>
          </a:xfrm>
          <a:prstGeom prst="rect">
            <a:avLst/>
          </a:prstGeom>
          <a:noFill/>
        </p:spPr>
        <p:txBody>
          <a:bodyPr wrap="square" rtlCol="0">
            <a:spAutoFit/>
          </a:bodyPr>
          <a:lstStyle/>
          <a:p>
            <a:pPr>
              <a:lnSpc>
                <a:spcPct val="150000"/>
              </a:lnSpc>
            </a:pPr>
            <a:r>
              <a:rPr lang="en-US" sz="1400" dirty="0" smtClean="0">
                <a:latin typeface="Segoe UI" pitchFamily="34" charset="0"/>
                <a:ea typeface="Segoe UI" pitchFamily="34" charset="0"/>
                <a:cs typeface="Segoe UI" pitchFamily="34" charset="0"/>
              </a:rPr>
              <a:t>Join a Lync Meeting</a:t>
            </a:r>
          </a:p>
          <a:p>
            <a:pPr marL="228600" indent="-228600">
              <a:lnSpc>
                <a:spcPct val="125000"/>
              </a:lnSpc>
              <a:spcBef>
                <a:spcPts val="300"/>
              </a:spcBef>
              <a:buFont typeface="+mj-lt"/>
              <a:buAutoNum type="arabicPeriod"/>
            </a:pPr>
            <a:r>
              <a:rPr lang="en-US" sz="900" dirty="0" smtClean="0">
                <a:solidFill>
                  <a:schemeClr val="tx1">
                    <a:lumMod val="65000"/>
                    <a:lumOff val="35000"/>
                  </a:schemeClr>
                </a:solidFill>
                <a:latin typeface="Segoe UI" pitchFamily="34" charset="0"/>
                <a:ea typeface="Segoe UI" pitchFamily="34" charset="0"/>
                <a:cs typeface="Segoe UI" pitchFamily="34" charset="0"/>
              </a:rPr>
              <a:t>Do any of the following:</a:t>
            </a:r>
          </a:p>
          <a:p>
            <a:pPr marL="628650" lvl="1" indent="-171450">
              <a:lnSpc>
                <a:spcPct val="125000"/>
              </a:lnSpc>
              <a:spcBef>
                <a:spcPts val="300"/>
              </a:spcBef>
              <a:buFont typeface="Arial" panose="020B0604020202020204" pitchFamily="34" charset="0"/>
              <a:buChar char="•"/>
            </a:pPr>
            <a:r>
              <a:rPr lang="en-US" sz="900" dirty="0">
                <a:solidFill>
                  <a:schemeClr val="tx1">
                    <a:lumMod val="65000"/>
                    <a:lumOff val="35000"/>
                  </a:schemeClr>
                </a:solidFill>
                <a:latin typeface="Segoe UI" pitchFamily="34" charset="0"/>
                <a:ea typeface="Segoe UI" pitchFamily="34" charset="0"/>
                <a:cs typeface="Segoe UI" pitchFamily="34" charset="0"/>
              </a:rPr>
              <a:t>In the Lync main window, </a:t>
            </a:r>
            <a:r>
              <a:rPr lang="en-US" sz="900" dirty="0" smtClean="0">
                <a:solidFill>
                  <a:schemeClr val="tx1">
                    <a:lumMod val="65000"/>
                    <a:lumOff val="35000"/>
                  </a:schemeClr>
                </a:solidFill>
                <a:latin typeface="Segoe UI" pitchFamily="34" charset="0"/>
                <a:ea typeface="Segoe UI" pitchFamily="34" charset="0"/>
                <a:cs typeface="Segoe UI" pitchFamily="34" charset="0"/>
              </a:rPr>
              <a:t>above the search box, click </a:t>
            </a:r>
            <a:r>
              <a:rPr lang="en-US" sz="900" dirty="0">
                <a:solidFill>
                  <a:schemeClr val="tx1">
                    <a:lumMod val="65000"/>
                    <a:lumOff val="35000"/>
                  </a:schemeClr>
                </a:solidFill>
                <a:latin typeface="Segoe UI" pitchFamily="34" charset="0"/>
                <a:ea typeface="Segoe UI" pitchFamily="34" charset="0"/>
                <a:cs typeface="Segoe UI" pitchFamily="34" charset="0"/>
              </a:rPr>
              <a:t>the </a:t>
            </a:r>
            <a:r>
              <a:rPr lang="en-US" sz="900" b="1" dirty="0">
                <a:solidFill>
                  <a:schemeClr val="tx1">
                    <a:lumMod val="65000"/>
                    <a:lumOff val="35000"/>
                  </a:schemeClr>
                </a:solidFill>
                <a:latin typeface="Segoe UI" pitchFamily="34" charset="0"/>
                <a:ea typeface="Segoe UI" pitchFamily="34" charset="0"/>
                <a:cs typeface="Segoe UI" pitchFamily="34" charset="0"/>
              </a:rPr>
              <a:t>Meetings</a:t>
            </a:r>
            <a:r>
              <a:rPr lang="en-US" sz="900" dirty="0">
                <a:solidFill>
                  <a:schemeClr val="tx1">
                    <a:lumMod val="65000"/>
                    <a:lumOff val="35000"/>
                  </a:schemeClr>
                </a:solidFill>
                <a:latin typeface="Segoe UI" pitchFamily="34" charset="0"/>
                <a:ea typeface="Segoe UI" pitchFamily="34" charset="0"/>
                <a:cs typeface="Segoe UI" pitchFamily="34" charset="0"/>
              </a:rPr>
              <a:t> icon</a:t>
            </a:r>
            <a:r>
              <a:rPr lang="en-US" sz="900" b="1" dirty="0">
                <a:solidFill>
                  <a:schemeClr val="tx1">
                    <a:lumMod val="65000"/>
                    <a:lumOff val="35000"/>
                  </a:schemeClr>
                </a:solidFill>
                <a:latin typeface="Segoe UI" pitchFamily="34" charset="0"/>
                <a:ea typeface="Segoe UI" pitchFamily="34" charset="0"/>
                <a:cs typeface="Segoe UI" pitchFamily="34" charset="0"/>
              </a:rPr>
              <a:t>, </a:t>
            </a:r>
            <a:r>
              <a:rPr lang="en-US" sz="900" dirty="0">
                <a:solidFill>
                  <a:schemeClr val="tx1">
                    <a:lumMod val="65000"/>
                    <a:lumOff val="35000"/>
                  </a:schemeClr>
                </a:solidFill>
                <a:latin typeface="Segoe UI" pitchFamily="34" charset="0"/>
                <a:ea typeface="Segoe UI" pitchFamily="34" charset="0"/>
                <a:cs typeface="Segoe UI" pitchFamily="34" charset="0"/>
              </a:rPr>
              <a:t>and then, in the meeting listing, click </a:t>
            </a:r>
            <a:r>
              <a:rPr lang="en-US" sz="900" b="1" dirty="0">
                <a:solidFill>
                  <a:schemeClr val="tx1">
                    <a:lumMod val="65000"/>
                    <a:lumOff val="35000"/>
                  </a:schemeClr>
                </a:solidFill>
                <a:latin typeface="Segoe UI" pitchFamily="34" charset="0"/>
                <a:ea typeface="Segoe UI" pitchFamily="34" charset="0"/>
                <a:cs typeface="Segoe UI" pitchFamily="34" charset="0"/>
              </a:rPr>
              <a:t>Join</a:t>
            </a:r>
            <a:r>
              <a:rPr lang="en-US" sz="900" dirty="0">
                <a:solidFill>
                  <a:schemeClr val="tx1">
                    <a:lumMod val="65000"/>
                    <a:lumOff val="35000"/>
                  </a:schemeClr>
                </a:solidFill>
                <a:latin typeface="Segoe UI" pitchFamily="34" charset="0"/>
                <a:ea typeface="Segoe UI" pitchFamily="34" charset="0"/>
                <a:cs typeface="Segoe UI" pitchFamily="34" charset="0"/>
              </a:rPr>
              <a:t>. </a:t>
            </a:r>
          </a:p>
          <a:p>
            <a:pPr marL="628650" lvl="1" indent="-171450">
              <a:lnSpc>
                <a:spcPct val="125000"/>
              </a:lnSpc>
              <a:spcBef>
                <a:spcPts val="300"/>
              </a:spcBef>
              <a:buFont typeface="Arial" panose="020B0604020202020204" pitchFamily="34" charset="0"/>
              <a:buChar char="•"/>
            </a:pPr>
            <a:r>
              <a:rPr lang="en-US" sz="900" dirty="0" smtClean="0">
                <a:solidFill>
                  <a:schemeClr val="tx1">
                    <a:lumMod val="65000"/>
                    <a:lumOff val="35000"/>
                  </a:schemeClr>
                </a:solidFill>
                <a:latin typeface="Segoe UI" pitchFamily="34" charset="0"/>
                <a:ea typeface="Segoe UI" pitchFamily="34" charset="0"/>
                <a:cs typeface="Segoe UI" pitchFamily="34" charset="0"/>
              </a:rPr>
              <a:t>In </a:t>
            </a:r>
            <a:r>
              <a:rPr lang="en-US" sz="900" dirty="0">
                <a:solidFill>
                  <a:schemeClr val="tx1">
                    <a:lumMod val="65000"/>
                    <a:lumOff val="35000"/>
                  </a:schemeClr>
                </a:solidFill>
                <a:latin typeface="Segoe UI" pitchFamily="34" charset="0"/>
                <a:ea typeface="Segoe UI" pitchFamily="34" charset="0"/>
                <a:cs typeface="Segoe UI" pitchFamily="34" charset="0"/>
              </a:rPr>
              <a:t>the meeting request, click </a:t>
            </a:r>
            <a:r>
              <a:rPr lang="en-US" sz="900" b="1" dirty="0">
                <a:solidFill>
                  <a:schemeClr val="tx1">
                    <a:lumMod val="65000"/>
                    <a:lumOff val="35000"/>
                  </a:schemeClr>
                </a:solidFill>
                <a:latin typeface="Segoe UI" pitchFamily="34" charset="0"/>
                <a:ea typeface="Segoe UI" pitchFamily="34" charset="0"/>
                <a:cs typeface="Segoe UI" pitchFamily="34" charset="0"/>
              </a:rPr>
              <a:t>Join </a:t>
            </a:r>
            <a:r>
              <a:rPr lang="en-US" sz="900" b="1" dirty="0" smtClean="0">
                <a:solidFill>
                  <a:schemeClr val="tx1">
                    <a:lumMod val="65000"/>
                    <a:lumOff val="35000"/>
                  </a:schemeClr>
                </a:solidFill>
                <a:latin typeface="Segoe UI" pitchFamily="34" charset="0"/>
                <a:ea typeface="Segoe UI" pitchFamily="34" charset="0"/>
                <a:cs typeface="Segoe UI" pitchFamily="34" charset="0"/>
              </a:rPr>
              <a:t>Lync meeting</a:t>
            </a:r>
            <a:r>
              <a:rPr lang="en-US" sz="900" dirty="0" smtClean="0">
                <a:solidFill>
                  <a:schemeClr val="tx1">
                    <a:lumMod val="65000"/>
                    <a:lumOff val="35000"/>
                  </a:schemeClr>
                </a:solidFill>
                <a:latin typeface="Segoe UI" pitchFamily="34" charset="0"/>
                <a:ea typeface="Segoe UI" pitchFamily="34" charset="0"/>
                <a:cs typeface="Segoe UI" pitchFamily="34" charset="0"/>
              </a:rPr>
              <a:t>.</a:t>
            </a:r>
          </a:p>
          <a:p>
            <a:pPr marL="628650" lvl="1" indent="-171450">
              <a:lnSpc>
                <a:spcPct val="125000"/>
              </a:lnSpc>
              <a:spcBef>
                <a:spcPts val="300"/>
              </a:spcBef>
              <a:buFont typeface="Arial" panose="020B0604020202020204" pitchFamily="34" charset="0"/>
              <a:buChar char="•"/>
            </a:pPr>
            <a:r>
              <a:rPr lang="en-US" sz="900" dirty="0" smtClean="0">
                <a:solidFill>
                  <a:schemeClr val="tx1">
                    <a:lumMod val="65000"/>
                    <a:lumOff val="35000"/>
                  </a:schemeClr>
                </a:solidFill>
                <a:latin typeface="Segoe UI" pitchFamily="34" charset="0"/>
                <a:ea typeface="Segoe UI" pitchFamily="34" charset="0"/>
                <a:cs typeface="Segoe UI" pitchFamily="34" charset="0"/>
              </a:rPr>
              <a:t>In the meeting reminder, click </a:t>
            </a:r>
            <a:r>
              <a:rPr lang="en-US" sz="900" b="1" dirty="0">
                <a:solidFill>
                  <a:schemeClr val="tx1">
                    <a:lumMod val="65000"/>
                    <a:lumOff val="35000"/>
                  </a:schemeClr>
                </a:solidFill>
                <a:latin typeface="Segoe UI" pitchFamily="34" charset="0"/>
                <a:ea typeface="Segoe UI" pitchFamily="34" charset="0"/>
                <a:cs typeface="Segoe UI" pitchFamily="34" charset="0"/>
              </a:rPr>
              <a:t>Join </a:t>
            </a:r>
            <a:r>
              <a:rPr lang="en-US" sz="900" b="1" dirty="0" smtClean="0">
                <a:solidFill>
                  <a:schemeClr val="tx1">
                    <a:lumMod val="65000"/>
                    <a:lumOff val="35000"/>
                  </a:schemeClr>
                </a:solidFill>
                <a:latin typeface="Segoe UI" pitchFamily="34" charset="0"/>
                <a:ea typeface="Segoe UI" pitchFamily="34" charset="0"/>
                <a:cs typeface="Segoe UI" pitchFamily="34" charset="0"/>
              </a:rPr>
              <a:t>Online.</a:t>
            </a:r>
          </a:p>
          <a:p>
            <a:pPr marL="628650" lvl="1" indent="-171450">
              <a:lnSpc>
                <a:spcPct val="125000"/>
              </a:lnSpc>
              <a:spcBef>
                <a:spcPts val="300"/>
              </a:spcBef>
              <a:buFont typeface="Arial" panose="020B0604020202020204" pitchFamily="34" charset="0"/>
              <a:buChar char="•"/>
            </a:pPr>
            <a:r>
              <a:rPr lang="en-US" sz="900" dirty="0" smtClean="0">
                <a:solidFill>
                  <a:schemeClr val="tx1">
                    <a:lumMod val="65000"/>
                    <a:lumOff val="35000"/>
                  </a:schemeClr>
                </a:solidFill>
                <a:latin typeface="Segoe UI" pitchFamily="34" charset="0"/>
                <a:ea typeface="Segoe UI" pitchFamily="34" charset="0"/>
                <a:cs typeface="Segoe UI" pitchFamily="34" charset="0"/>
              </a:rPr>
              <a:t>If the meeting request includes call-in information, you can call in to the meeting from a phone.</a:t>
            </a:r>
          </a:p>
          <a:p>
            <a:pPr marL="228600" indent="-228600">
              <a:lnSpc>
                <a:spcPct val="125000"/>
              </a:lnSpc>
              <a:spcBef>
                <a:spcPts val="300"/>
              </a:spcBef>
              <a:buFont typeface="+mj-lt"/>
              <a:buAutoNum type="arabicPeriod"/>
            </a:pPr>
            <a:r>
              <a:rPr lang="en-US" sz="900" dirty="0" smtClean="0">
                <a:solidFill>
                  <a:schemeClr val="tx1">
                    <a:lumMod val="65000"/>
                    <a:lumOff val="35000"/>
                  </a:schemeClr>
                </a:solidFill>
                <a:latin typeface="Segoe UI" pitchFamily="34" charset="0"/>
                <a:ea typeface="Segoe UI" pitchFamily="34" charset="0"/>
                <a:cs typeface="Segoe UI" pitchFamily="34" charset="0"/>
              </a:rPr>
              <a:t>Unless you call in, on </a:t>
            </a:r>
            <a:r>
              <a:rPr lang="en-US" sz="900" dirty="0">
                <a:solidFill>
                  <a:schemeClr val="tx1">
                    <a:lumMod val="65000"/>
                    <a:lumOff val="35000"/>
                  </a:schemeClr>
                </a:solidFill>
                <a:latin typeface="Segoe UI" pitchFamily="34" charset="0"/>
                <a:ea typeface="Segoe UI" pitchFamily="34" charset="0"/>
                <a:cs typeface="Segoe UI" pitchFamily="34" charset="0"/>
              </a:rPr>
              <a:t>the </a:t>
            </a:r>
            <a:r>
              <a:rPr lang="en-US" sz="900" b="1" dirty="0">
                <a:solidFill>
                  <a:schemeClr val="tx1">
                    <a:lumMod val="65000"/>
                    <a:lumOff val="35000"/>
                  </a:schemeClr>
                </a:solidFill>
                <a:latin typeface="Segoe UI" pitchFamily="34" charset="0"/>
                <a:ea typeface="Segoe UI" pitchFamily="34" charset="0"/>
                <a:cs typeface="Segoe UI" pitchFamily="34" charset="0"/>
              </a:rPr>
              <a:t>Join Meeting </a:t>
            </a:r>
            <a:r>
              <a:rPr lang="en-US" sz="900" b="1" dirty="0" smtClean="0">
                <a:solidFill>
                  <a:schemeClr val="tx1">
                    <a:lumMod val="65000"/>
                    <a:lumOff val="35000"/>
                  </a:schemeClr>
                </a:solidFill>
                <a:latin typeface="Segoe UI" pitchFamily="34" charset="0"/>
                <a:ea typeface="Segoe UI" pitchFamily="34" charset="0"/>
                <a:cs typeface="Segoe UI" pitchFamily="34" charset="0"/>
              </a:rPr>
              <a:t>Audio </a:t>
            </a:r>
            <a:r>
              <a:rPr lang="en-US" sz="900" dirty="0" smtClean="0">
                <a:solidFill>
                  <a:schemeClr val="tx1">
                    <a:lumMod val="65000"/>
                    <a:lumOff val="35000"/>
                  </a:schemeClr>
                </a:solidFill>
                <a:latin typeface="Segoe UI" pitchFamily="34" charset="0"/>
                <a:ea typeface="Segoe UI" pitchFamily="34" charset="0"/>
                <a:cs typeface="Segoe UI" pitchFamily="34" charset="0"/>
              </a:rPr>
              <a:t>window, </a:t>
            </a:r>
            <a:r>
              <a:rPr lang="en-US" sz="900" dirty="0">
                <a:solidFill>
                  <a:schemeClr val="tx1">
                    <a:lumMod val="65000"/>
                    <a:lumOff val="35000"/>
                  </a:schemeClr>
                </a:solidFill>
                <a:latin typeface="Segoe UI" pitchFamily="34" charset="0"/>
                <a:ea typeface="Segoe UI" pitchFamily="34" charset="0"/>
                <a:cs typeface="Segoe UI" pitchFamily="34" charset="0"/>
              </a:rPr>
              <a:t>select one of </a:t>
            </a:r>
            <a:r>
              <a:rPr lang="en-US" sz="900" dirty="0" smtClean="0">
                <a:solidFill>
                  <a:schemeClr val="tx1">
                    <a:lumMod val="65000"/>
                    <a:lumOff val="35000"/>
                  </a:schemeClr>
                </a:solidFill>
                <a:latin typeface="Segoe UI" pitchFamily="34" charset="0"/>
                <a:ea typeface="Segoe UI" pitchFamily="34" charset="0"/>
                <a:cs typeface="Segoe UI" pitchFamily="34" charset="0"/>
              </a:rPr>
              <a:t>these options.</a:t>
            </a:r>
          </a:p>
        </p:txBody>
      </p:sp>
      <p:sp>
        <p:nvSpPr>
          <p:cNvPr id="29" name="TextBox 28"/>
          <p:cNvSpPr txBox="1"/>
          <p:nvPr/>
        </p:nvSpPr>
        <p:spPr>
          <a:xfrm>
            <a:off x="243840" y="5044426"/>
            <a:ext cx="4123888" cy="1208023"/>
          </a:xfrm>
          <a:prstGeom prst="rect">
            <a:avLst/>
          </a:prstGeom>
          <a:noFill/>
        </p:spPr>
        <p:txBody>
          <a:bodyPr wrap="square" rtlCol="0">
            <a:spAutoFit/>
          </a:bodyPr>
          <a:lstStyle/>
          <a:p>
            <a:pPr>
              <a:lnSpc>
                <a:spcPct val="125000"/>
              </a:lnSpc>
              <a:spcBef>
                <a:spcPts val="300"/>
              </a:spcBef>
            </a:pPr>
            <a:r>
              <a:rPr lang="en-US" sz="900" b="1" dirty="0" smtClean="0">
                <a:latin typeface="Segoe UI" pitchFamily="34" charset="0"/>
                <a:ea typeface="Segoe UI" pitchFamily="34" charset="0"/>
                <a:cs typeface="Segoe UI" pitchFamily="34" charset="0"/>
              </a:rPr>
              <a:t>Do I need </a:t>
            </a:r>
            <a:r>
              <a:rPr lang="en-US" sz="900" b="1" dirty="0">
                <a:latin typeface="Segoe UI" pitchFamily="34" charset="0"/>
                <a:ea typeface="Segoe UI" pitchFamily="34" charset="0"/>
                <a:cs typeface="Segoe UI" pitchFamily="34" charset="0"/>
              </a:rPr>
              <a:t>a PIN, work number or extension? </a:t>
            </a:r>
            <a:r>
              <a:rPr lang="en-US" sz="900" b="1" dirty="0" smtClean="0">
                <a:latin typeface="Segoe UI" pitchFamily="34" charset="0"/>
                <a:ea typeface="Segoe UI" pitchFamily="34" charset="0"/>
                <a:cs typeface="Segoe UI" pitchFamily="34" charset="0"/>
              </a:rPr>
              <a:t> </a:t>
            </a:r>
          </a:p>
          <a:p>
            <a:pPr>
              <a:lnSpc>
                <a:spcPct val="125000"/>
              </a:lnSpc>
              <a:spcBef>
                <a:spcPts val="300"/>
              </a:spcBef>
            </a:pPr>
            <a:r>
              <a:rPr lang="en-US" sz="900" dirty="0" smtClean="0">
                <a:solidFill>
                  <a:schemeClr val="tx1">
                    <a:lumMod val="65000"/>
                    <a:lumOff val="35000"/>
                  </a:schemeClr>
                </a:solidFill>
                <a:latin typeface="Segoe UI" pitchFamily="34" charset="0"/>
                <a:ea typeface="Segoe UI" pitchFamily="34" charset="0"/>
                <a:cs typeface="Segoe UI" pitchFamily="34" charset="0"/>
              </a:rPr>
              <a:t>Most </a:t>
            </a:r>
            <a:r>
              <a:rPr lang="en-US" sz="900" dirty="0">
                <a:solidFill>
                  <a:schemeClr val="tx1">
                    <a:lumMod val="65000"/>
                    <a:lumOff val="35000"/>
                  </a:schemeClr>
                </a:solidFill>
                <a:latin typeface="Segoe UI" pitchFamily="34" charset="0"/>
                <a:ea typeface="Segoe UI" pitchFamily="34" charset="0"/>
                <a:cs typeface="Segoe UI" pitchFamily="34" charset="0"/>
              </a:rPr>
              <a:t>of the </a:t>
            </a:r>
            <a:r>
              <a:rPr lang="en-US" sz="900" dirty="0" smtClean="0">
                <a:solidFill>
                  <a:schemeClr val="tx1">
                    <a:lumMod val="65000"/>
                    <a:lumOff val="35000"/>
                  </a:schemeClr>
                </a:solidFill>
                <a:latin typeface="Segoe UI" pitchFamily="34" charset="0"/>
                <a:ea typeface="Segoe UI" pitchFamily="34" charset="0"/>
                <a:cs typeface="Segoe UI" pitchFamily="34" charset="0"/>
              </a:rPr>
              <a:t>time when </a:t>
            </a:r>
            <a:r>
              <a:rPr lang="en-US" sz="900" dirty="0">
                <a:solidFill>
                  <a:schemeClr val="tx1">
                    <a:lumMod val="65000"/>
                    <a:lumOff val="35000"/>
                  </a:schemeClr>
                </a:solidFill>
                <a:latin typeface="Segoe UI" pitchFamily="34" charset="0"/>
                <a:ea typeface="Segoe UI" pitchFamily="34" charset="0"/>
                <a:cs typeface="Segoe UI" pitchFamily="34" charset="0"/>
              </a:rPr>
              <a:t>you call into the meeting, you get </a:t>
            </a:r>
            <a:r>
              <a:rPr lang="en-US" sz="900" dirty="0" smtClean="0">
                <a:solidFill>
                  <a:schemeClr val="tx1">
                    <a:lumMod val="65000"/>
                    <a:lumOff val="35000"/>
                  </a:schemeClr>
                </a:solidFill>
                <a:latin typeface="Segoe UI" pitchFamily="34" charset="0"/>
                <a:ea typeface="Segoe UI" pitchFamily="34" charset="0"/>
                <a:cs typeface="Segoe UI" pitchFamily="34" charset="0"/>
              </a:rPr>
              <a:t>connected right away. If you’re prompted for a PIN, use your phone dial pad to enter your number and PIN. </a:t>
            </a:r>
          </a:p>
          <a:p>
            <a:pPr>
              <a:lnSpc>
                <a:spcPct val="125000"/>
              </a:lnSpc>
              <a:spcBef>
                <a:spcPts val="300"/>
              </a:spcBef>
            </a:pPr>
            <a:r>
              <a:rPr lang="en-US" sz="900" dirty="0" smtClean="0">
                <a:solidFill>
                  <a:schemeClr val="tx1">
                    <a:lumMod val="65000"/>
                    <a:lumOff val="35000"/>
                  </a:schemeClr>
                </a:solidFill>
                <a:latin typeface="Segoe UI" pitchFamily="34" charset="0"/>
                <a:ea typeface="Segoe UI" pitchFamily="34" charset="0"/>
                <a:cs typeface="Segoe UI" pitchFamily="34" charset="0"/>
              </a:rPr>
              <a:t>If </a:t>
            </a:r>
            <a:r>
              <a:rPr lang="en-US" sz="900" dirty="0">
                <a:solidFill>
                  <a:schemeClr val="tx1">
                    <a:lumMod val="65000"/>
                    <a:lumOff val="35000"/>
                  </a:schemeClr>
                </a:solidFill>
                <a:latin typeface="Segoe UI" pitchFamily="34" charset="0"/>
                <a:ea typeface="Segoe UI" pitchFamily="34" charset="0"/>
                <a:cs typeface="Segoe UI" pitchFamily="34" charset="0"/>
              </a:rPr>
              <a:t>you don’t remember your PIN, click </a:t>
            </a:r>
            <a:r>
              <a:rPr lang="en-US" sz="900" b="1" dirty="0">
                <a:solidFill>
                  <a:schemeClr val="tx1">
                    <a:lumMod val="65000"/>
                    <a:lumOff val="35000"/>
                  </a:schemeClr>
                </a:solidFill>
                <a:latin typeface="Segoe UI" pitchFamily="34" charset="0"/>
                <a:ea typeface="Segoe UI" pitchFamily="34" charset="0"/>
                <a:cs typeface="Segoe UI" pitchFamily="34" charset="0"/>
              </a:rPr>
              <a:t>Forgot your Dial-in PIN </a:t>
            </a:r>
            <a:r>
              <a:rPr lang="en-US" sz="900" dirty="0">
                <a:solidFill>
                  <a:schemeClr val="tx1">
                    <a:lumMod val="65000"/>
                    <a:lumOff val="35000"/>
                  </a:schemeClr>
                </a:solidFill>
                <a:latin typeface="Segoe UI" pitchFamily="34" charset="0"/>
                <a:ea typeface="Segoe UI" pitchFamily="34" charset="0"/>
                <a:cs typeface="Segoe UI" pitchFamily="34" charset="0"/>
              </a:rPr>
              <a:t>in the meeting </a:t>
            </a:r>
            <a:r>
              <a:rPr lang="en-US" sz="900" dirty="0" smtClean="0">
                <a:solidFill>
                  <a:schemeClr val="tx1">
                    <a:lumMod val="65000"/>
                    <a:lumOff val="35000"/>
                  </a:schemeClr>
                </a:solidFill>
                <a:latin typeface="Segoe UI" pitchFamily="34" charset="0"/>
                <a:ea typeface="Segoe UI" pitchFamily="34" charset="0"/>
                <a:cs typeface="Segoe UI" pitchFamily="34" charset="0"/>
              </a:rPr>
              <a:t>request, </a:t>
            </a:r>
            <a:r>
              <a:rPr lang="en-US" sz="900" dirty="0">
                <a:solidFill>
                  <a:schemeClr val="tx1">
                    <a:lumMod val="65000"/>
                    <a:lumOff val="35000"/>
                  </a:schemeClr>
                </a:solidFill>
                <a:latin typeface="Segoe UI" pitchFamily="34" charset="0"/>
                <a:ea typeface="Segoe UI" pitchFamily="34" charset="0"/>
                <a:cs typeface="Segoe UI" pitchFamily="34" charset="0"/>
              </a:rPr>
              <a:t>and </a:t>
            </a:r>
            <a:r>
              <a:rPr lang="en-US" sz="900" dirty="0" smtClean="0">
                <a:solidFill>
                  <a:schemeClr val="tx1">
                    <a:lumMod val="65000"/>
                    <a:lumOff val="35000"/>
                  </a:schemeClr>
                </a:solidFill>
                <a:latin typeface="Segoe UI" pitchFamily="34" charset="0"/>
                <a:ea typeface="Segoe UI" pitchFamily="34" charset="0"/>
                <a:cs typeface="Segoe UI" pitchFamily="34" charset="0"/>
              </a:rPr>
              <a:t>the follow </a:t>
            </a:r>
            <a:r>
              <a:rPr lang="en-US" sz="900" dirty="0">
                <a:solidFill>
                  <a:schemeClr val="tx1">
                    <a:lumMod val="65000"/>
                    <a:lumOff val="35000"/>
                  </a:schemeClr>
                </a:solidFill>
                <a:latin typeface="Segoe UI" pitchFamily="34" charset="0"/>
                <a:ea typeface="Segoe UI" pitchFamily="34" charset="0"/>
                <a:cs typeface="Segoe UI" pitchFamily="34" charset="0"/>
              </a:rPr>
              <a:t>the instructions on the page to reset. </a:t>
            </a:r>
          </a:p>
        </p:txBody>
      </p:sp>
      <p:cxnSp>
        <p:nvCxnSpPr>
          <p:cNvPr id="30" name="Straight Connector 29" descr="””"/>
          <p:cNvCxnSpPr/>
          <p:nvPr/>
        </p:nvCxnSpPr>
        <p:spPr>
          <a:xfrm>
            <a:off x="114300" y="6457950"/>
            <a:ext cx="42672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Subtitle 2"/>
          <p:cNvSpPr txBox="1">
            <a:spLocks/>
          </p:cNvSpPr>
          <p:nvPr/>
        </p:nvSpPr>
        <p:spPr>
          <a:xfrm>
            <a:off x="5448300" y="443508"/>
            <a:ext cx="2247899" cy="388515"/>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2400" dirty="0" smtClean="0">
                <a:solidFill>
                  <a:schemeClr val="tx1"/>
                </a:solidFill>
                <a:latin typeface="Segoe Semibold" panose="020B0702040504020203" pitchFamily="34" charset="0"/>
              </a:rPr>
              <a:t>Lync Meetings</a:t>
            </a:r>
            <a:endParaRPr lang="en-US" sz="2400" dirty="0">
              <a:solidFill>
                <a:schemeClr val="tx1"/>
              </a:solidFill>
              <a:latin typeface="Segoe Semibold" pitchFamily="34" charset="0"/>
            </a:endParaRPr>
          </a:p>
        </p:txBody>
      </p:sp>
      <p:cxnSp>
        <p:nvCxnSpPr>
          <p:cNvPr id="22" name="Straight Connector 21" descr="””"/>
          <p:cNvCxnSpPr/>
          <p:nvPr/>
        </p:nvCxnSpPr>
        <p:spPr>
          <a:xfrm>
            <a:off x="4762500" y="914400"/>
            <a:ext cx="4152899" cy="0"/>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1" name="Table 20" descr="Screenshot of Join Meeting Audio options table "/>
          <p:cNvGraphicFramePr>
            <a:graphicFrameLocks noGrp="1"/>
          </p:cNvGraphicFramePr>
          <p:nvPr>
            <p:extLst>
              <p:ext uri="{D42A27DB-BD31-4B8C-83A1-F6EECF244321}">
                <p14:modId xmlns:p14="http://schemas.microsoft.com/office/powerpoint/2010/main" val="3403137377"/>
              </p:ext>
            </p:extLst>
          </p:nvPr>
        </p:nvGraphicFramePr>
        <p:xfrm>
          <a:off x="457200" y="2382672"/>
          <a:ext cx="3771900" cy="2352337"/>
        </p:xfrm>
        <a:graphic>
          <a:graphicData uri="http://schemas.openxmlformats.org/drawingml/2006/table">
            <a:tbl>
              <a:tblPr firstRow="1" firstCol="1" bandRow="1">
                <a:tableStyleId>{69CF1AB2-1976-4502-BF36-3FF5EA218861}</a:tableStyleId>
              </a:tblPr>
              <a:tblGrid>
                <a:gridCol w="1257300"/>
                <a:gridCol w="2514600"/>
              </a:tblGrid>
              <a:tr h="724423">
                <a:tc>
                  <a:txBody>
                    <a:bodyPr/>
                    <a:lstStyle/>
                    <a:p>
                      <a:pPr marL="0" marR="0">
                        <a:lnSpc>
                          <a:spcPct val="115000"/>
                        </a:lnSpc>
                        <a:spcBef>
                          <a:spcPts val="0"/>
                        </a:spcBef>
                        <a:spcAft>
                          <a:spcPts val="1000"/>
                        </a:spcAft>
                      </a:pPr>
                      <a:r>
                        <a:rPr lang="en-US" sz="900" b="0" dirty="0">
                          <a:solidFill>
                            <a:schemeClr val="tx1">
                              <a:lumMod val="95000"/>
                              <a:lumOff val="5000"/>
                            </a:schemeClr>
                          </a:solidFill>
                          <a:effectLst/>
                          <a:latin typeface="Segoe" pitchFamily="34" charset="0"/>
                        </a:rPr>
                        <a:t>Use Lync (full audio and video experience)</a:t>
                      </a:r>
                      <a:endParaRPr lang="en-US" sz="900" b="0" dirty="0">
                        <a:solidFill>
                          <a:schemeClr val="tx1">
                            <a:lumMod val="95000"/>
                            <a:lumOff val="5000"/>
                          </a:schemeClr>
                        </a:solidFill>
                        <a:effectLst/>
                        <a:latin typeface="Segoe" pitchFamily="34" charset="0"/>
                        <a:ea typeface="Calibri"/>
                        <a:cs typeface="Times New Roman"/>
                      </a:endParaRPr>
                    </a:p>
                  </a:txBody>
                  <a:tcPr marL="68580" marR="68580" marT="0" marB="0" anchor="ctr"/>
                </a:tc>
                <a:tc>
                  <a:txBody>
                    <a:bodyPr/>
                    <a:lstStyle/>
                    <a:p>
                      <a:pPr marL="0" marR="0" algn="l">
                        <a:lnSpc>
                          <a:spcPct val="115000"/>
                        </a:lnSpc>
                        <a:spcBef>
                          <a:spcPts val="0"/>
                        </a:spcBef>
                        <a:spcAft>
                          <a:spcPts val="1000"/>
                        </a:spcAft>
                      </a:pPr>
                      <a:r>
                        <a:rPr lang="en-US" sz="900" b="0" dirty="0" smtClean="0">
                          <a:solidFill>
                            <a:schemeClr val="tx1">
                              <a:lumMod val="95000"/>
                              <a:lumOff val="5000"/>
                            </a:schemeClr>
                          </a:solidFill>
                          <a:effectLst/>
                          <a:latin typeface="Segoe" pitchFamily="34" charset="0"/>
                        </a:rPr>
                        <a:t>You can use </a:t>
                      </a:r>
                      <a:r>
                        <a:rPr lang="en-US" sz="900" b="0" dirty="0">
                          <a:solidFill>
                            <a:schemeClr val="tx1">
                              <a:lumMod val="95000"/>
                              <a:lumOff val="5000"/>
                            </a:schemeClr>
                          </a:solidFill>
                          <a:effectLst/>
                          <a:latin typeface="Segoe" pitchFamily="34" charset="0"/>
                        </a:rPr>
                        <a:t>computer audio and video with your </a:t>
                      </a:r>
                      <a:r>
                        <a:rPr lang="en-US" sz="900" b="0" dirty="0" smtClean="0">
                          <a:solidFill>
                            <a:schemeClr val="tx1">
                              <a:lumMod val="95000"/>
                              <a:lumOff val="5000"/>
                            </a:schemeClr>
                          </a:solidFill>
                          <a:effectLst/>
                          <a:latin typeface="Segoe" pitchFamily="34" charset="0"/>
                        </a:rPr>
                        <a:t>computer’s built-in </a:t>
                      </a:r>
                      <a:r>
                        <a:rPr lang="en-US" sz="900" b="0" dirty="0">
                          <a:solidFill>
                            <a:schemeClr val="tx1">
                              <a:lumMod val="95000"/>
                              <a:lumOff val="5000"/>
                            </a:schemeClr>
                          </a:solidFill>
                          <a:effectLst/>
                          <a:latin typeface="Segoe" pitchFamily="34" charset="0"/>
                        </a:rPr>
                        <a:t>devices, or a headset and </a:t>
                      </a:r>
                      <a:r>
                        <a:rPr lang="en-US" sz="900" b="0" dirty="0" smtClean="0">
                          <a:solidFill>
                            <a:schemeClr val="tx1">
                              <a:lumMod val="95000"/>
                              <a:lumOff val="5000"/>
                            </a:schemeClr>
                          </a:solidFill>
                          <a:effectLst/>
                          <a:latin typeface="Segoe" pitchFamily="34" charset="0"/>
                        </a:rPr>
                        <a:t>camera. </a:t>
                      </a:r>
                      <a:endParaRPr lang="en-US" sz="900" b="0" dirty="0">
                        <a:solidFill>
                          <a:schemeClr val="tx1">
                            <a:lumMod val="95000"/>
                            <a:lumOff val="5000"/>
                          </a:schemeClr>
                        </a:solidFill>
                        <a:effectLst/>
                        <a:latin typeface="Segoe" pitchFamily="34" charset="0"/>
                        <a:ea typeface="Calibri"/>
                        <a:cs typeface="Times New Roman"/>
                      </a:endParaRPr>
                    </a:p>
                  </a:txBody>
                  <a:tcPr marL="68580" marR="68580" marT="0" marB="0" anchor="ctr"/>
                </a:tc>
              </a:tr>
              <a:tr h="783851">
                <a:tc>
                  <a:txBody>
                    <a:bodyPr/>
                    <a:lstStyle/>
                    <a:p>
                      <a:pPr marL="0" marR="0">
                        <a:lnSpc>
                          <a:spcPct val="115000"/>
                        </a:lnSpc>
                        <a:spcBef>
                          <a:spcPts val="0"/>
                        </a:spcBef>
                        <a:spcAft>
                          <a:spcPts val="1000"/>
                        </a:spcAft>
                      </a:pPr>
                      <a:r>
                        <a:rPr lang="en-US" sz="900" b="0" dirty="0">
                          <a:solidFill>
                            <a:schemeClr val="tx1">
                              <a:lumMod val="95000"/>
                              <a:lumOff val="5000"/>
                            </a:schemeClr>
                          </a:solidFill>
                          <a:effectLst/>
                          <a:latin typeface="Segoe" pitchFamily="34" charset="0"/>
                        </a:rPr>
                        <a:t>Call me at:</a:t>
                      </a:r>
                      <a:endParaRPr lang="en-US" sz="900" b="0" dirty="0">
                        <a:solidFill>
                          <a:schemeClr val="tx1">
                            <a:lumMod val="95000"/>
                            <a:lumOff val="5000"/>
                          </a:schemeClr>
                        </a:solidFill>
                        <a:effectLst/>
                        <a:latin typeface="Segoe" pitchFamily="34" charset="0"/>
                        <a:ea typeface="Calibri"/>
                        <a:cs typeface="Times New Roman"/>
                      </a:endParaRPr>
                    </a:p>
                  </a:txBody>
                  <a:tcPr marL="68580" marR="68580" marT="0" marB="0" anchor="ctr"/>
                </a:tc>
                <a:tc>
                  <a:txBody>
                    <a:bodyPr/>
                    <a:lstStyle/>
                    <a:p>
                      <a:pPr marL="0" marR="0">
                        <a:lnSpc>
                          <a:spcPct val="115000"/>
                        </a:lnSpc>
                        <a:spcBef>
                          <a:spcPts val="0"/>
                        </a:spcBef>
                        <a:spcAft>
                          <a:spcPts val="1000"/>
                        </a:spcAft>
                      </a:pPr>
                      <a:r>
                        <a:rPr lang="en-US" sz="900" b="0" dirty="0" smtClean="0">
                          <a:solidFill>
                            <a:schemeClr val="tx1">
                              <a:lumMod val="95000"/>
                              <a:lumOff val="5000"/>
                            </a:schemeClr>
                          </a:solidFill>
                          <a:effectLst/>
                          <a:latin typeface="Segoe" pitchFamily="34" charset="0"/>
                        </a:rPr>
                        <a:t>Lync calls </a:t>
                      </a:r>
                      <a:r>
                        <a:rPr lang="en-US" sz="900" b="0" dirty="0">
                          <a:solidFill>
                            <a:schemeClr val="tx1">
                              <a:lumMod val="95000"/>
                              <a:lumOff val="5000"/>
                            </a:schemeClr>
                          </a:solidFill>
                          <a:effectLst/>
                          <a:latin typeface="Segoe" pitchFamily="34" charset="0"/>
                        </a:rPr>
                        <a:t>you at a </a:t>
                      </a:r>
                      <a:r>
                        <a:rPr lang="en-US" sz="900" b="0" dirty="0" smtClean="0">
                          <a:solidFill>
                            <a:schemeClr val="tx1">
                              <a:lumMod val="95000"/>
                              <a:lumOff val="5000"/>
                            </a:schemeClr>
                          </a:solidFill>
                          <a:effectLst/>
                          <a:latin typeface="Segoe" pitchFamily="34" charset="0"/>
                        </a:rPr>
                        <a:t>number</a:t>
                      </a:r>
                      <a:r>
                        <a:rPr lang="en-US" sz="900" b="0" baseline="0" dirty="0" smtClean="0">
                          <a:solidFill>
                            <a:schemeClr val="tx1">
                              <a:lumMod val="95000"/>
                              <a:lumOff val="5000"/>
                            </a:schemeClr>
                          </a:solidFill>
                          <a:effectLst/>
                          <a:latin typeface="Segoe" pitchFamily="34" charset="0"/>
                        </a:rPr>
                        <a:t> </a:t>
                      </a:r>
                      <a:r>
                        <a:rPr lang="en-US" sz="900" b="0" dirty="0" smtClean="0">
                          <a:solidFill>
                            <a:schemeClr val="tx1">
                              <a:lumMod val="95000"/>
                              <a:lumOff val="5000"/>
                            </a:schemeClr>
                          </a:solidFill>
                          <a:effectLst/>
                          <a:latin typeface="Segoe" pitchFamily="34" charset="0"/>
                        </a:rPr>
                        <a:t>you provide. (Available only if dial-in conferencing is available for your account; for details contact your workplace technical support.)</a:t>
                      </a:r>
                    </a:p>
                  </a:txBody>
                  <a:tcPr marL="68580" marR="68580" marT="0" marB="0" anchor="ctr"/>
                </a:tc>
              </a:tr>
              <a:tr h="844063">
                <a:tc>
                  <a:txBody>
                    <a:bodyPr/>
                    <a:lstStyle/>
                    <a:p>
                      <a:pPr marL="0" marR="0">
                        <a:lnSpc>
                          <a:spcPct val="115000"/>
                        </a:lnSpc>
                        <a:spcBef>
                          <a:spcPts val="0"/>
                        </a:spcBef>
                        <a:spcAft>
                          <a:spcPts val="1000"/>
                        </a:spcAft>
                      </a:pPr>
                      <a:r>
                        <a:rPr lang="en-US" sz="900" b="0" dirty="0" smtClean="0">
                          <a:solidFill>
                            <a:schemeClr val="tx1">
                              <a:lumMod val="95000"/>
                              <a:lumOff val="5000"/>
                            </a:schemeClr>
                          </a:solidFill>
                          <a:effectLst/>
                          <a:latin typeface="Segoe" pitchFamily="34" charset="0"/>
                        </a:rPr>
                        <a:t>Don’t </a:t>
                      </a:r>
                      <a:r>
                        <a:rPr lang="en-US" sz="900" b="0" dirty="0">
                          <a:solidFill>
                            <a:schemeClr val="tx1">
                              <a:lumMod val="95000"/>
                              <a:lumOff val="5000"/>
                            </a:schemeClr>
                          </a:solidFill>
                          <a:effectLst/>
                          <a:latin typeface="Segoe" pitchFamily="34" charset="0"/>
                        </a:rPr>
                        <a:t>join audio</a:t>
                      </a:r>
                      <a:endParaRPr lang="en-US" sz="900" b="0" dirty="0">
                        <a:solidFill>
                          <a:schemeClr val="tx1">
                            <a:lumMod val="95000"/>
                            <a:lumOff val="5000"/>
                          </a:schemeClr>
                        </a:solidFill>
                        <a:effectLst/>
                        <a:latin typeface="Segoe" pitchFamily="34" charset="0"/>
                        <a:ea typeface="Calibri"/>
                        <a:cs typeface="Times New Roman"/>
                      </a:endParaRPr>
                    </a:p>
                  </a:txBody>
                  <a:tcPr marL="68580" marR="68580" marT="0" marB="0" anchor="ctr"/>
                </a:tc>
                <a:tc>
                  <a:txBody>
                    <a:bodyPr/>
                    <a:lstStyle/>
                    <a:p>
                      <a:pPr marL="0" marR="0" lvl="0" indent="0" algn="l" defTabSz="914400" rtl="0" eaLnBrk="1" fontAlgn="auto" latinLnBrk="0" hangingPunct="1">
                        <a:lnSpc>
                          <a:spcPct val="115000"/>
                        </a:lnSpc>
                        <a:spcBef>
                          <a:spcPts val="0"/>
                        </a:spcBef>
                        <a:spcAft>
                          <a:spcPts val="1000"/>
                        </a:spcAft>
                        <a:buClrTx/>
                        <a:buSzTx/>
                        <a:buFontTx/>
                        <a:buNone/>
                        <a:tabLst/>
                        <a:defRPr/>
                      </a:pPr>
                      <a:r>
                        <a:rPr lang="en-US" sz="900" b="0" dirty="0" smtClean="0">
                          <a:solidFill>
                            <a:schemeClr val="tx1">
                              <a:lumMod val="95000"/>
                              <a:lumOff val="5000"/>
                            </a:schemeClr>
                          </a:solidFill>
                          <a:effectLst/>
                          <a:latin typeface="Segoe" pitchFamily="34" charset="0"/>
                        </a:rPr>
                        <a:t>Select</a:t>
                      </a:r>
                      <a:r>
                        <a:rPr lang="en-US" sz="900" b="0" baseline="0" dirty="0" smtClean="0">
                          <a:solidFill>
                            <a:schemeClr val="tx1">
                              <a:lumMod val="95000"/>
                              <a:lumOff val="5000"/>
                            </a:schemeClr>
                          </a:solidFill>
                          <a:effectLst/>
                          <a:latin typeface="Segoe" pitchFamily="34" charset="0"/>
                        </a:rPr>
                        <a:t> this if you decide you want to call into the meeting with a phone (and the meeting request includes call-in details) or join the audio portion later</a:t>
                      </a:r>
                      <a:r>
                        <a:rPr lang="en-US" sz="900" b="0" dirty="0" smtClean="0">
                          <a:solidFill>
                            <a:schemeClr val="tx1">
                              <a:lumMod val="95000"/>
                              <a:lumOff val="5000"/>
                            </a:schemeClr>
                          </a:solidFill>
                          <a:effectLst/>
                          <a:latin typeface="Segoe" pitchFamily="34" charset="0"/>
                        </a:rPr>
                        <a:t>.</a:t>
                      </a:r>
                      <a:r>
                        <a:rPr lang="en-US" sz="900" b="0" baseline="0" dirty="0" smtClean="0">
                          <a:solidFill>
                            <a:schemeClr val="tx1">
                              <a:lumMod val="95000"/>
                              <a:lumOff val="5000"/>
                            </a:schemeClr>
                          </a:solidFill>
                          <a:effectLst/>
                          <a:latin typeface="Segoe" pitchFamily="34" charset="0"/>
                        </a:rPr>
                        <a:t> </a:t>
                      </a:r>
                      <a:r>
                        <a:rPr lang="en-US" sz="900" b="0" baseline="0" dirty="0" smtClean="0">
                          <a:solidFill>
                            <a:schemeClr val="tx1">
                              <a:lumMod val="95000"/>
                              <a:lumOff val="5000"/>
                            </a:schemeClr>
                          </a:solidFill>
                          <a:effectLst/>
                          <a:latin typeface="Segoe UI" pitchFamily="34" charset="0"/>
                          <a:cs typeface="Segoe UI" pitchFamily="34" charset="0"/>
                        </a:rPr>
                        <a:t>Us</a:t>
                      </a:r>
                      <a:r>
                        <a:rPr lang="en-US" sz="900" dirty="0" smtClean="0">
                          <a:solidFill>
                            <a:schemeClr val="tx1">
                              <a:lumMod val="95000"/>
                              <a:lumOff val="5000"/>
                            </a:schemeClr>
                          </a:solidFill>
                          <a:latin typeface="Segoe UI" pitchFamily="34" charset="0"/>
                          <a:ea typeface="Segoe UI" pitchFamily="34" charset="0"/>
                          <a:cs typeface="Segoe UI" pitchFamily="34" charset="0"/>
                        </a:rPr>
                        <a:t>e the conference numbers and ID in the invitation</a:t>
                      </a:r>
                      <a:r>
                        <a:rPr lang="en-US" sz="900" baseline="0" dirty="0" smtClean="0">
                          <a:solidFill>
                            <a:schemeClr val="tx1">
                              <a:lumMod val="95000"/>
                              <a:lumOff val="5000"/>
                            </a:schemeClr>
                          </a:solidFill>
                          <a:latin typeface="Segoe UI" pitchFamily="34" charset="0"/>
                          <a:ea typeface="Segoe UI" pitchFamily="34" charset="0"/>
                          <a:cs typeface="Segoe UI" pitchFamily="34" charset="0"/>
                        </a:rPr>
                        <a:t> to dial in. </a:t>
                      </a:r>
                      <a:endParaRPr lang="en-US" sz="900" b="0" dirty="0">
                        <a:solidFill>
                          <a:schemeClr val="tx1">
                            <a:lumMod val="95000"/>
                            <a:lumOff val="5000"/>
                          </a:schemeClr>
                        </a:solidFill>
                        <a:effectLst/>
                        <a:latin typeface="Segoe" pitchFamily="34" charset="0"/>
                        <a:ea typeface="Calibri"/>
                        <a:cs typeface="Times New Roman"/>
                      </a:endParaRPr>
                    </a:p>
                  </a:txBody>
                  <a:tcPr marL="68580" marR="68580" marT="0" marB="0" anchor="ctr"/>
                </a:tc>
              </a:tr>
            </a:tbl>
          </a:graphicData>
        </a:graphic>
      </p:graphicFrame>
      <p:pic>
        <p:nvPicPr>
          <p:cNvPr id="2" name="Picture 1" descr="Screenshot of New Lync Meeting button in Outlook "/>
          <p:cNvPicPr>
            <a:picLocks noChangeAspect="1"/>
          </p:cNvPicPr>
          <p:nvPr/>
        </p:nvPicPr>
        <p:blipFill>
          <a:blip r:embed="rId4"/>
          <a:stretch>
            <a:fillRect/>
          </a:stretch>
        </p:blipFill>
        <p:spPr>
          <a:xfrm>
            <a:off x="7001095" y="2771914"/>
            <a:ext cx="1761905" cy="1114286"/>
          </a:xfrm>
          <a:prstGeom prst="rect">
            <a:avLst/>
          </a:prstGeom>
          <a:ln w="3175">
            <a:solidFill>
              <a:schemeClr val="bg1">
                <a:lumMod val="65000"/>
              </a:schemeClr>
            </a:solidFill>
          </a:ln>
        </p:spPr>
      </p:pic>
      <p:pic>
        <p:nvPicPr>
          <p:cNvPr id="6" name="Picture 5" descr="Screenshot of Lync Meeting Options button in Outlook "/>
          <p:cNvPicPr>
            <a:picLocks noChangeAspect="1"/>
          </p:cNvPicPr>
          <p:nvPr/>
        </p:nvPicPr>
        <p:blipFill>
          <a:blip r:embed="rId5"/>
          <a:stretch>
            <a:fillRect/>
          </a:stretch>
        </p:blipFill>
        <p:spPr>
          <a:xfrm>
            <a:off x="7048714" y="5648438"/>
            <a:ext cx="1714286" cy="904762"/>
          </a:xfrm>
          <a:prstGeom prst="rect">
            <a:avLst/>
          </a:prstGeom>
          <a:ln w="3175">
            <a:solidFill>
              <a:schemeClr val="bg1">
                <a:lumMod val="65000"/>
              </a:schemeClr>
            </a:solidFill>
          </a:ln>
        </p:spPr>
      </p:pic>
      <p:sp>
        <p:nvSpPr>
          <p:cNvPr id="24" name="Subtitle 2"/>
          <p:cNvSpPr txBox="1">
            <a:spLocks/>
          </p:cNvSpPr>
          <p:nvPr/>
        </p:nvSpPr>
        <p:spPr bwMode="auto">
          <a:xfrm>
            <a:off x="5457825" y="249660"/>
            <a:ext cx="2933700" cy="388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85000" lnSpcReduction="10000"/>
          </a:bodyPr>
          <a:lstStyle>
            <a:lvl1pPr marL="0" indent="0" algn="ctr" rtl="0" eaLnBrk="0" fontAlgn="base" hangingPunct="0">
              <a:spcBef>
                <a:spcPct val="20000"/>
              </a:spcBef>
              <a:spcAft>
                <a:spcPct val="0"/>
              </a:spcAft>
              <a:buFont typeface="Arial" pitchFamily="34"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pitchFamily="34"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pitchFamily="34"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pitchFamily="34"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400" dirty="0" smtClean="0">
                <a:solidFill>
                  <a:schemeClr val="tx1"/>
                </a:solidFill>
                <a:latin typeface="Segoe UI Light" pitchFamily="34" charset="0"/>
              </a:rPr>
              <a:t>Lync 2013 for Office 365 Quick Reference</a:t>
            </a:r>
            <a:endParaRPr lang="en-US" sz="1400" dirty="0">
              <a:solidFill>
                <a:schemeClr val="tx1"/>
              </a:solidFill>
              <a:latin typeface="Segoe Semibold" pitchFamily="34" charset="0"/>
            </a:endParaRPr>
          </a:p>
        </p:txBody>
      </p:sp>
      <p:pic>
        <p:nvPicPr>
          <p:cNvPr id="19" name="Picture 2" descr="&quot;&quo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62500" y="192801"/>
            <a:ext cx="692490" cy="6392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05501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descr="””"/>
          <p:cNvCxnSpPr/>
          <p:nvPr/>
        </p:nvCxnSpPr>
        <p:spPr>
          <a:xfrm>
            <a:off x="4572000" y="76200"/>
            <a:ext cx="0" cy="670560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4648201" y="85725"/>
            <a:ext cx="4267200" cy="3320140"/>
          </a:xfrm>
          <a:prstGeom prst="rect">
            <a:avLst/>
          </a:prstGeom>
          <a:noFill/>
        </p:spPr>
        <p:txBody>
          <a:bodyPr wrap="square" rtlCol="0">
            <a:spAutoFit/>
          </a:bodyPr>
          <a:lstStyle/>
          <a:p>
            <a:pPr>
              <a:lnSpc>
                <a:spcPct val="150000"/>
              </a:lnSpc>
            </a:pPr>
            <a:r>
              <a:rPr lang="en-US" sz="1400" dirty="0">
                <a:latin typeface="Segoe UI" pitchFamily="34" charset="0"/>
                <a:ea typeface="Segoe UI" pitchFamily="34" charset="0"/>
                <a:cs typeface="Segoe UI" pitchFamily="34" charset="0"/>
              </a:rPr>
              <a:t>Share your desktop or a program</a:t>
            </a:r>
          </a:p>
          <a:p>
            <a:pPr>
              <a:lnSpc>
                <a:spcPct val="125000"/>
              </a:lnSpc>
              <a:spcBef>
                <a:spcPts val="300"/>
              </a:spcBef>
            </a:pPr>
            <a:r>
              <a:rPr lang="en-US" sz="900" dirty="0">
                <a:solidFill>
                  <a:schemeClr val="tx1">
                    <a:lumMod val="65000"/>
                    <a:lumOff val="35000"/>
                  </a:schemeClr>
                </a:solidFill>
                <a:latin typeface="Segoe UI" pitchFamily="34" charset="0"/>
                <a:ea typeface="Segoe UI" pitchFamily="34" charset="0"/>
                <a:cs typeface="Segoe UI" pitchFamily="34" charset="0"/>
              </a:rPr>
              <a:t>During a Lync meeting, you can share your </a:t>
            </a:r>
            <a:r>
              <a:rPr lang="en-US" sz="900" dirty="0" smtClean="0">
                <a:solidFill>
                  <a:schemeClr val="tx1">
                    <a:lumMod val="65000"/>
                    <a:lumOff val="35000"/>
                  </a:schemeClr>
                </a:solidFill>
                <a:latin typeface="Segoe UI" pitchFamily="34" charset="0"/>
                <a:ea typeface="Segoe UI" pitchFamily="34" charset="0"/>
                <a:cs typeface="Segoe UI" pitchFamily="34" charset="0"/>
              </a:rPr>
              <a:t>desktop </a:t>
            </a:r>
            <a:r>
              <a:rPr lang="en-US" sz="900" dirty="0">
                <a:solidFill>
                  <a:schemeClr val="tx1">
                    <a:lumMod val="65000"/>
                    <a:lumOff val="35000"/>
                  </a:schemeClr>
                </a:solidFill>
                <a:latin typeface="Segoe UI" pitchFamily="34" charset="0"/>
                <a:ea typeface="Segoe UI" pitchFamily="34" charset="0"/>
                <a:cs typeface="Segoe UI" pitchFamily="34" charset="0"/>
              </a:rPr>
              <a:t>or a specific program. </a:t>
            </a:r>
          </a:p>
          <a:p>
            <a:pPr marL="228600" indent="-228600">
              <a:lnSpc>
                <a:spcPct val="125000"/>
              </a:lnSpc>
              <a:spcBef>
                <a:spcPts val="300"/>
              </a:spcBef>
              <a:buFont typeface="+mj-lt"/>
              <a:buAutoNum type="arabicPeriod"/>
            </a:pPr>
            <a:r>
              <a:rPr lang="en-US" sz="900" dirty="0" smtClean="0">
                <a:solidFill>
                  <a:schemeClr val="tx1">
                    <a:lumMod val="65000"/>
                    <a:lumOff val="35000"/>
                  </a:schemeClr>
                </a:solidFill>
                <a:latin typeface="Segoe UI" pitchFamily="34" charset="0"/>
                <a:ea typeface="Segoe UI" pitchFamily="34" charset="0"/>
                <a:cs typeface="Segoe UI" pitchFamily="34" charset="0"/>
              </a:rPr>
              <a:t>In the meeting window, point to the </a:t>
            </a:r>
            <a:r>
              <a:rPr lang="en-US" sz="900" dirty="0">
                <a:solidFill>
                  <a:schemeClr val="tx1">
                    <a:lumMod val="65000"/>
                    <a:lumOff val="35000"/>
                  </a:schemeClr>
                </a:solidFill>
                <a:latin typeface="Segoe UI" pitchFamily="34" charset="0"/>
                <a:ea typeface="Segoe UI" pitchFamily="34" charset="0"/>
                <a:cs typeface="Segoe UI" pitchFamily="34" charset="0"/>
              </a:rPr>
              <a:t>presentation (monitor) </a:t>
            </a:r>
            <a:r>
              <a:rPr lang="en-US" sz="900" dirty="0" smtClean="0">
                <a:solidFill>
                  <a:schemeClr val="tx1">
                    <a:lumMod val="65000"/>
                    <a:lumOff val="35000"/>
                  </a:schemeClr>
                </a:solidFill>
                <a:latin typeface="Segoe UI" pitchFamily="34" charset="0"/>
                <a:ea typeface="Segoe UI" pitchFamily="34" charset="0"/>
                <a:cs typeface="Segoe UI" pitchFamily="34" charset="0"/>
              </a:rPr>
              <a:t>button.</a:t>
            </a:r>
          </a:p>
          <a:p>
            <a:pPr marL="228600" indent="-228600">
              <a:lnSpc>
                <a:spcPct val="125000"/>
              </a:lnSpc>
              <a:spcBef>
                <a:spcPts val="300"/>
              </a:spcBef>
              <a:buFont typeface="+mj-lt"/>
              <a:buAutoNum type="arabicPeriod"/>
            </a:pPr>
            <a:r>
              <a:rPr lang="en-US" sz="900" dirty="0" smtClean="0">
                <a:solidFill>
                  <a:schemeClr val="tx1">
                    <a:lumMod val="65000"/>
                    <a:lumOff val="35000"/>
                  </a:schemeClr>
                </a:solidFill>
                <a:latin typeface="Segoe UI" pitchFamily="34" charset="0"/>
                <a:ea typeface="Segoe UI" pitchFamily="34" charset="0"/>
                <a:cs typeface="Segoe UI" pitchFamily="34" charset="0"/>
              </a:rPr>
              <a:t>On </a:t>
            </a:r>
            <a:r>
              <a:rPr lang="en-US" sz="900" dirty="0">
                <a:solidFill>
                  <a:schemeClr val="tx1">
                    <a:lumMod val="65000"/>
                    <a:lumOff val="35000"/>
                  </a:schemeClr>
                </a:solidFill>
                <a:latin typeface="Segoe UI" pitchFamily="34" charset="0"/>
                <a:ea typeface="Segoe UI" pitchFamily="34" charset="0"/>
                <a:cs typeface="Segoe UI" pitchFamily="34" charset="0"/>
              </a:rPr>
              <a:t>the </a:t>
            </a:r>
            <a:r>
              <a:rPr lang="en-US" sz="900" b="1" dirty="0">
                <a:solidFill>
                  <a:schemeClr val="tx1">
                    <a:lumMod val="65000"/>
                    <a:lumOff val="35000"/>
                  </a:schemeClr>
                </a:solidFill>
                <a:latin typeface="Segoe UI" pitchFamily="34" charset="0"/>
                <a:ea typeface="Segoe UI" pitchFamily="34" charset="0"/>
                <a:cs typeface="Segoe UI" pitchFamily="34" charset="0"/>
              </a:rPr>
              <a:t>Present</a:t>
            </a:r>
            <a:r>
              <a:rPr lang="en-US" sz="900" dirty="0">
                <a:solidFill>
                  <a:schemeClr val="tx1">
                    <a:lumMod val="65000"/>
                    <a:lumOff val="35000"/>
                  </a:schemeClr>
                </a:solidFill>
                <a:latin typeface="Segoe UI" pitchFamily="34" charset="0"/>
                <a:ea typeface="Segoe UI" pitchFamily="34" charset="0"/>
                <a:cs typeface="Segoe UI" pitchFamily="34" charset="0"/>
              </a:rPr>
              <a:t> </a:t>
            </a:r>
            <a:r>
              <a:rPr lang="en-US" sz="900" dirty="0" smtClean="0">
                <a:solidFill>
                  <a:schemeClr val="tx1">
                    <a:lumMod val="65000"/>
                    <a:lumOff val="35000"/>
                  </a:schemeClr>
                </a:solidFill>
                <a:latin typeface="Segoe UI" pitchFamily="34" charset="0"/>
                <a:ea typeface="Segoe UI" pitchFamily="34" charset="0"/>
                <a:cs typeface="Segoe UI" pitchFamily="34" charset="0"/>
              </a:rPr>
              <a:t>tab, click:</a:t>
            </a:r>
          </a:p>
          <a:p>
            <a:pPr marL="395288" lvl="0" indent="-119063">
              <a:lnSpc>
                <a:spcPct val="125000"/>
              </a:lnSpc>
              <a:spcBef>
                <a:spcPts val="300"/>
              </a:spcBef>
              <a:buFont typeface="Arial" pitchFamily="34" charset="0"/>
              <a:buChar char="•"/>
            </a:pPr>
            <a:r>
              <a:rPr lang="en-US" sz="900" b="1" dirty="0" smtClean="0">
                <a:solidFill>
                  <a:prstClr val="black">
                    <a:lumMod val="65000"/>
                    <a:lumOff val="35000"/>
                  </a:prstClr>
                </a:solidFill>
                <a:latin typeface="Segoe UI" pitchFamily="34" charset="0"/>
                <a:ea typeface="Segoe UI" pitchFamily="34" charset="0"/>
                <a:cs typeface="Segoe UI" pitchFamily="34" charset="0"/>
              </a:rPr>
              <a:t>Desktop</a:t>
            </a:r>
            <a:r>
              <a:rPr lang="en-US" sz="900" dirty="0" smtClean="0">
                <a:solidFill>
                  <a:prstClr val="black">
                    <a:lumMod val="65000"/>
                    <a:lumOff val="35000"/>
                  </a:prstClr>
                </a:solidFill>
                <a:latin typeface="Segoe UI" pitchFamily="34" charset="0"/>
                <a:ea typeface="Segoe UI" pitchFamily="34" charset="0"/>
                <a:cs typeface="Segoe UI" pitchFamily="34" charset="0"/>
              </a:rPr>
              <a:t> </a:t>
            </a:r>
            <a:r>
              <a:rPr lang="en-US" sz="900" dirty="0">
                <a:solidFill>
                  <a:prstClr val="black">
                    <a:lumMod val="65000"/>
                    <a:lumOff val="35000"/>
                  </a:prstClr>
                </a:solidFill>
                <a:latin typeface="Segoe UI" pitchFamily="34" charset="0"/>
                <a:ea typeface="Segoe UI" pitchFamily="34" charset="0"/>
                <a:cs typeface="Segoe UI" pitchFamily="34" charset="0"/>
              </a:rPr>
              <a:t>to show the entire </a:t>
            </a:r>
            <a:r>
              <a:rPr lang="en-US" sz="900" dirty="0" smtClean="0">
                <a:solidFill>
                  <a:prstClr val="black">
                    <a:lumMod val="65000"/>
                    <a:lumOff val="35000"/>
                  </a:prstClr>
                </a:solidFill>
                <a:latin typeface="Segoe UI" pitchFamily="34" charset="0"/>
                <a:ea typeface="Segoe UI" pitchFamily="34" charset="0"/>
                <a:cs typeface="Segoe UI" pitchFamily="34" charset="0"/>
              </a:rPr>
              <a:t/>
            </a:r>
            <a:br>
              <a:rPr lang="en-US" sz="900" dirty="0" smtClean="0">
                <a:solidFill>
                  <a:prstClr val="black">
                    <a:lumMod val="65000"/>
                    <a:lumOff val="35000"/>
                  </a:prstClr>
                </a:solidFill>
                <a:latin typeface="Segoe UI" pitchFamily="34" charset="0"/>
                <a:ea typeface="Segoe UI" pitchFamily="34" charset="0"/>
                <a:cs typeface="Segoe UI" pitchFamily="34" charset="0"/>
              </a:rPr>
            </a:br>
            <a:r>
              <a:rPr lang="en-US" sz="900" dirty="0" smtClean="0">
                <a:solidFill>
                  <a:prstClr val="black">
                    <a:lumMod val="65000"/>
                    <a:lumOff val="35000"/>
                  </a:prstClr>
                </a:solidFill>
                <a:latin typeface="Segoe UI" pitchFamily="34" charset="0"/>
                <a:ea typeface="Segoe UI" pitchFamily="34" charset="0"/>
                <a:cs typeface="Segoe UI" pitchFamily="34" charset="0"/>
              </a:rPr>
              <a:t>content </a:t>
            </a:r>
            <a:r>
              <a:rPr lang="en-US" sz="900" dirty="0">
                <a:solidFill>
                  <a:prstClr val="black">
                    <a:lumMod val="65000"/>
                    <a:lumOff val="35000"/>
                  </a:prstClr>
                </a:solidFill>
                <a:latin typeface="Segoe UI" pitchFamily="34" charset="0"/>
                <a:ea typeface="Segoe UI" pitchFamily="34" charset="0"/>
                <a:cs typeface="Segoe UI" pitchFamily="34" charset="0"/>
              </a:rPr>
              <a:t>of </a:t>
            </a:r>
            <a:r>
              <a:rPr lang="en-US" sz="900" dirty="0" smtClean="0">
                <a:solidFill>
                  <a:prstClr val="black">
                    <a:lumMod val="65000"/>
                    <a:lumOff val="35000"/>
                  </a:prstClr>
                </a:solidFill>
                <a:latin typeface="Segoe UI" pitchFamily="34" charset="0"/>
                <a:ea typeface="Segoe UI" pitchFamily="34" charset="0"/>
                <a:cs typeface="Segoe UI" pitchFamily="34" charset="0"/>
              </a:rPr>
              <a:t>your desktop</a:t>
            </a:r>
            <a:r>
              <a:rPr lang="en-US" sz="900" dirty="0">
                <a:solidFill>
                  <a:prstClr val="black">
                    <a:lumMod val="65000"/>
                    <a:lumOff val="35000"/>
                  </a:prstClr>
                </a:solidFill>
                <a:latin typeface="Segoe UI" pitchFamily="34" charset="0"/>
                <a:ea typeface="Segoe UI" pitchFamily="34" charset="0"/>
                <a:cs typeface="Segoe UI" pitchFamily="34" charset="0"/>
              </a:rPr>
              <a:t>. </a:t>
            </a:r>
          </a:p>
          <a:p>
            <a:pPr marL="395288" lvl="0" indent="-119063">
              <a:lnSpc>
                <a:spcPct val="125000"/>
              </a:lnSpc>
              <a:spcBef>
                <a:spcPts val="300"/>
              </a:spcBef>
              <a:buFont typeface="Arial" pitchFamily="34" charset="0"/>
              <a:buChar char="•"/>
            </a:pPr>
            <a:r>
              <a:rPr lang="en-US" sz="900" b="1" dirty="0" smtClean="0">
                <a:solidFill>
                  <a:prstClr val="black">
                    <a:lumMod val="65000"/>
                    <a:lumOff val="35000"/>
                  </a:prstClr>
                </a:solidFill>
                <a:latin typeface="Segoe UI" pitchFamily="34" charset="0"/>
                <a:ea typeface="Segoe UI" pitchFamily="34" charset="0"/>
                <a:cs typeface="Segoe UI" pitchFamily="34" charset="0"/>
              </a:rPr>
              <a:t>Program</a:t>
            </a:r>
            <a:r>
              <a:rPr lang="en-US" sz="900" dirty="0">
                <a:solidFill>
                  <a:prstClr val="black">
                    <a:lumMod val="65000"/>
                    <a:lumOff val="35000"/>
                  </a:prstClr>
                </a:solidFill>
                <a:latin typeface="Segoe UI" pitchFamily="34" charset="0"/>
                <a:ea typeface="Segoe UI" pitchFamily="34" charset="0"/>
                <a:cs typeface="Segoe UI" pitchFamily="34" charset="0"/>
              </a:rPr>
              <a:t>, and double-click </a:t>
            </a:r>
            <a:r>
              <a:rPr lang="en-US" sz="900" dirty="0" smtClean="0">
                <a:solidFill>
                  <a:prstClr val="black">
                    <a:lumMod val="65000"/>
                    <a:lumOff val="35000"/>
                  </a:prstClr>
                </a:solidFill>
                <a:latin typeface="Segoe UI" pitchFamily="34" charset="0"/>
                <a:ea typeface="Segoe UI" pitchFamily="34" charset="0"/>
                <a:cs typeface="Segoe UI" pitchFamily="34" charset="0"/>
              </a:rPr>
              <a:t/>
            </a:r>
            <a:br>
              <a:rPr lang="en-US" sz="900" dirty="0" smtClean="0">
                <a:solidFill>
                  <a:prstClr val="black">
                    <a:lumMod val="65000"/>
                    <a:lumOff val="35000"/>
                  </a:prstClr>
                </a:solidFill>
                <a:latin typeface="Segoe UI" pitchFamily="34" charset="0"/>
                <a:ea typeface="Segoe UI" pitchFamily="34" charset="0"/>
                <a:cs typeface="Segoe UI" pitchFamily="34" charset="0"/>
              </a:rPr>
            </a:br>
            <a:r>
              <a:rPr lang="en-US" sz="900" dirty="0" smtClean="0">
                <a:solidFill>
                  <a:prstClr val="black">
                    <a:lumMod val="65000"/>
                    <a:lumOff val="35000"/>
                  </a:prstClr>
                </a:solidFill>
                <a:latin typeface="Segoe UI" pitchFamily="34" charset="0"/>
                <a:ea typeface="Segoe UI" pitchFamily="34" charset="0"/>
                <a:cs typeface="Segoe UI" pitchFamily="34" charset="0"/>
              </a:rPr>
              <a:t>the </a:t>
            </a:r>
            <a:r>
              <a:rPr lang="en-US" sz="900" dirty="0">
                <a:solidFill>
                  <a:prstClr val="black">
                    <a:lumMod val="65000"/>
                    <a:lumOff val="35000"/>
                  </a:prstClr>
                </a:solidFill>
                <a:latin typeface="Segoe UI" pitchFamily="34" charset="0"/>
                <a:ea typeface="Segoe UI" pitchFamily="34" charset="0"/>
                <a:cs typeface="Segoe UI" pitchFamily="34" charset="0"/>
              </a:rPr>
              <a:t>program you </a:t>
            </a:r>
            <a:r>
              <a:rPr lang="en-US" sz="900" dirty="0" smtClean="0">
                <a:solidFill>
                  <a:prstClr val="black">
                    <a:lumMod val="65000"/>
                    <a:lumOff val="35000"/>
                  </a:prstClr>
                </a:solidFill>
                <a:latin typeface="Segoe UI" pitchFamily="34" charset="0"/>
                <a:ea typeface="Segoe UI" pitchFamily="34" charset="0"/>
                <a:cs typeface="Segoe UI" pitchFamily="34" charset="0"/>
              </a:rPr>
              <a:t>want</a:t>
            </a:r>
            <a:r>
              <a:rPr lang="en-US" sz="900" dirty="0">
                <a:solidFill>
                  <a:prstClr val="black">
                    <a:lumMod val="65000"/>
                    <a:lumOff val="35000"/>
                  </a:prstClr>
                </a:solidFill>
                <a:latin typeface="Segoe UI" pitchFamily="34" charset="0"/>
                <a:ea typeface="Segoe UI" pitchFamily="34" charset="0"/>
                <a:cs typeface="Segoe UI" pitchFamily="34" charset="0"/>
              </a:rPr>
              <a:t> </a:t>
            </a:r>
            <a:r>
              <a:rPr lang="en-US" sz="900" dirty="0" smtClean="0">
                <a:solidFill>
                  <a:prstClr val="black">
                    <a:lumMod val="65000"/>
                    <a:lumOff val="35000"/>
                  </a:prstClr>
                </a:solidFill>
                <a:latin typeface="Segoe UI" pitchFamily="34" charset="0"/>
                <a:ea typeface="Segoe UI" pitchFamily="34" charset="0"/>
                <a:cs typeface="Segoe UI" pitchFamily="34" charset="0"/>
              </a:rPr>
              <a:t>to share.</a:t>
            </a:r>
          </a:p>
          <a:p>
            <a:pPr marL="228600" lvl="0" indent="-228600">
              <a:lnSpc>
                <a:spcPct val="125000"/>
              </a:lnSpc>
              <a:spcBef>
                <a:spcPts val="300"/>
              </a:spcBef>
              <a:buFont typeface="+mj-lt"/>
              <a:buAutoNum type="arabicPeriod" startAt="3"/>
            </a:pPr>
            <a:r>
              <a:rPr lang="en-US" sz="900" dirty="0" smtClean="0">
                <a:solidFill>
                  <a:prstClr val="black">
                    <a:lumMod val="65000"/>
                    <a:lumOff val="35000"/>
                  </a:prstClr>
                </a:solidFill>
                <a:latin typeface="Segoe UI" pitchFamily="34" charset="0"/>
                <a:ea typeface="Segoe UI" pitchFamily="34" charset="0"/>
                <a:cs typeface="Segoe UI" pitchFamily="34" charset="0"/>
              </a:rPr>
              <a:t>(Optional) Click </a:t>
            </a:r>
            <a:r>
              <a:rPr lang="en-US" sz="900" b="1" dirty="0">
                <a:solidFill>
                  <a:prstClr val="black">
                    <a:lumMod val="65000"/>
                    <a:lumOff val="35000"/>
                  </a:prstClr>
                </a:solidFill>
                <a:latin typeface="Segoe UI" pitchFamily="34" charset="0"/>
                <a:ea typeface="Segoe UI" pitchFamily="34" charset="0"/>
                <a:cs typeface="Segoe UI" pitchFamily="34" charset="0"/>
              </a:rPr>
              <a:t>Give Control </a:t>
            </a:r>
            <a:r>
              <a:rPr lang="en-US" sz="900" dirty="0">
                <a:solidFill>
                  <a:prstClr val="black">
                    <a:lumMod val="65000"/>
                    <a:lumOff val="35000"/>
                  </a:prstClr>
                </a:solidFill>
                <a:latin typeface="Segoe UI" pitchFamily="34" charset="0"/>
                <a:ea typeface="Segoe UI" pitchFamily="34" charset="0"/>
                <a:cs typeface="Segoe UI" pitchFamily="34" charset="0"/>
              </a:rPr>
              <a:t>on </a:t>
            </a:r>
            <a:r>
              <a:rPr lang="en-US" sz="900" dirty="0" smtClean="0">
                <a:solidFill>
                  <a:prstClr val="black">
                    <a:lumMod val="65000"/>
                    <a:lumOff val="35000"/>
                  </a:prstClr>
                </a:solidFill>
                <a:latin typeface="Segoe UI" pitchFamily="34" charset="0"/>
                <a:ea typeface="Segoe UI" pitchFamily="34" charset="0"/>
                <a:cs typeface="Segoe UI" pitchFamily="34" charset="0"/>
              </a:rPr>
              <a:t>the</a:t>
            </a:r>
            <a:br>
              <a:rPr lang="en-US" sz="900" dirty="0" smtClean="0">
                <a:solidFill>
                  <a:prstClr val="black">
                    <a:lumMod val="65000"/>
                    <a:lumOff val="35000"/>
                  </a:prstClr>
                </a:solidFill>
                <a:latin typeface="Segoe UI" pitchFamily="34" charset="0"/>
                <a:ea typeface="Segoe UI" pitchFamily="34" charset="0"/>
                <a:cs typeface="Segoe UI" pitchFamily="34" charset="0"/>
              </a:rPr>
            </a:br>
            <a:r>
              <a:rPr lang="en-US" sz="900" dirty="0" smtClean="0">
                <a:solidFill>
                  <a:prstClr val="black">
                    <a:lumMod val="65000"/>
                    <a:lumOff val="35000"/>
                  </a:prstClr>
                </a:solidFill>
                <a:latin typeface="Segoe UI" pitchFamily="34" charset="0"/>
                <a:ea typeface="Segoe UI" pitchFamily="34" charset="0"/>
                <a:cs typeface="Segoe UI" pitchFamily="34" charset="0"/>
              </a:rPr>
              <a:t>sharing toolbar </a:t>
            </a:r>
            <a:r>
              <a:rPr lang="en-US" sz="900" dirty="0">
                <a:solidFill>
                  <a:prstClr val="black">
                    <a:lumMod val="65000"/>
                    <a:lumOff val="35000"/>
                  </a:prstClr>
                </a:solidFill>
                <a:latin typeface="Segoe UI" pitchFamily="34" charset="0"/>
                <a:ea typeface="Segoe UI" pitchFamily="34" charset="0"/>
                <a:cs typeface="Segoe UI" pitchFamily="34" charset="0"/>
              </a:rPr>
              <a:t>at the top of the </a:t>
            </a:r>
            <a:r>
              <a:rPr lang="en-US" sz="900" dirty="0" smtClean="0">
                <a:solidFill>
                  <a:prstClr val="black">
                    <a:lumMod val="65000"/>
                    <a:lumOff val="35000"/>
                  </a:prstClr>
                </a:solidFill>
                <a:latin typeface="Segoe UI" pitchFamily="34" charset="0"/>
                <a:ea typeface="Segoe UI" pitchFamily="34" charset="0"/>
                <a:cs typeface="Segoe UI" pitchFamily="34" charset="0"/>
              </a:rPr>
              <a:t>screen </a:t>
            </a:r>
            <a:br>
              <a:rPr lang="en-US" sz="900" dirty="0" smtClean="0">
                <a:solidFill>
                  <a:prstClr val="black">
                    <a:lumMod val="65000"/>
                    <a:lumOff val="35000"/>
                  </a:prstClr>
                </a:solidFill>
                <a:latin typeface="Segoe UI" pitchFamily="34" charset="0"/>
                <a:ea typeface="Segoe UI" pitchFamily="34" charset="0"/>
                <a:cs typeface="Segoe UI" pitchFamily="34" charset="0"/>
              </a:rPr>
            </a:br>
            <a:r>
              <a:rPr lang="en-US" sz="900" dirty="0" smtClean="0">
                <a:solidFill>
                  <a:prstClr val="black">
                    <a:lumMod val="65000"/>
                    <a:lumOff val="35000"/>
                  </a:prstClr>
                </a:solidFill>
                <a:latin typeface="Segoe UI" pitchFamily="34" charset="0"/>
                <a:ea typeface="Segoe UI" pitchFamily="34" charset="0"/>
                <a:cs typeface="Segoe UI" pitchFamily="34" charset="0"/>
              </a:rPr>
              <a:t>to share </a:t>
            </a:r>
            <a:r>
              <a:rPr lang="en-US" sz="900" dirty="0">
                <a:solidFill>
                  <a:prstClr val="black">
                    <a:lumMod val="65000"/>
                    <a:lumOff val="35000"/>
                  </a:prstClr>
                </a:solidFill>
                <a:latin typeface="Segoe UI" pitchFamily="34" charset="0"/>
                <a:ea typeface="Segoe UI" pitchFamily="34" charset="0"/>
                <a:cs typeface="Segoe UI" pitchFamily="34" charset="0"/>
              </a:rPr>
              <a:t>control of your sharing session </a:t>
            </a:r>
            <a:r>
              <a:rPr lang="en-US" sz="900" dirty="0" smtClean="0">
                <a:solidFill>
                  <a:prstClr val="black">
                    <a:lumMod val="65000"/>
                    <a:lumOff val="35000"/>
                  </a:prstClr>
                </a:solidFill>
                <a:latin typeface="Segoe UI" pitchFamily="34" charset="0"/>
                <a:ea typeface="Segoe UI" pitchFamily="34" charset="0"/>
                <a:cs typeface="Segoe UI" pitchFamily="34" charset="0"/>
              </a:rPr>
              <a:t/>
            </a:r>
            <a:br>
              <a:rPr lang="en-US" sz="900" dirty="0" smtClean="0">
                <a:solidFill>
                  <a:prstClr val="black">
                    <a:lumMod val="65000"/>
                    <a:lumOff val="35000"/>
                  </a:prstClr>
                </a:solidFill>
                <a:latin typeface="Segoe UI" pitchFamily="34" charset="0"/>
                <a:ea typeface="Segoe UI" pitchFamily="34" charset="0"/>
                <a:cs typeface="Segoe UI" pitchFamily="34" charset="0"/>
              </a:rPr>
            </a:br>
            <a:r>
              <a:rPr lang="en-US" sz="900" dirty="0" smtClean="0">
                <a:solidFill>
                  <a:prstClr val="black">
                    <a:lumMod val="65000"/>
                    <a:lumOff val="35000"/>
                  </a:prstClr>
                </a:solidFill>
                <a:latin typeface="Segoe UI" pitchFamily="34" charset="0"/>
                <a:ea typeface="Segoe UI" pitchFamily="34" charset="0"/>
                <a:cs typeface="Segoe UI" pitchFamily="34" charset="0"/>
              </a:rPr>
              <a:t>with </a:t>
            </a:r>
            <a:r>
              <a:rPr lang="en-US" sz="900" dirty="0">
                <a:solidFill>
                  <a:prstClr val="black">
                    <a:lumMod val="65000"/>
                    <a:lumOff val="35000"/>
                  </a:prstClr>
                </a:solidFill>
                <a:latin typeface="Segoe UI" pitchFamily="34" charset="0"/>
                <a:ea typeface="Segoe UI" pitchFamily="34" charset="0"/>
                <a:cs typeface="Segoe UI" pitchFamily="34" charset="0"/>
              </a:rPr>
              <a:t>another participant. </a:t>
            </a:r>
            <a:endParaRPr lang="en-US" sz="900" dirty="0" smtClean="0">
              <a:solidFill>
                <a:prstClr val="black">
                  <a:lumMod val="65000"/>
                  <a:lumOff val="35000"/>
                </a:prstClr>
              </a:solidFill>
              <a:latin typeface="Segoe UI" pitchFamily="34" charset="0"/>
              <a:ea typeface="Segoe UI" pitchFamily="34" charset="0"/>
              <a:cs typeface="Segoe UI" pitchFamily="34" charset="0"/>
            </a:endParaRPr>
          </a:p>
          <a:p>
            <a:pPr lvl="0">
              <a:lnSpc>
                <a:spcPct val="125000"/>
              </a:lnSpc>
              <a:spcBef>
                <a:spcPts val="300"/>
              </a:spcBef>
            </a:pPr>
            <a:r>
              <a:rPr lang="en-US" sz="900" b="1" dirty="0" smtClean="0">
                <a:solidFill>
                  <a:prstClr val="black">
                    <a:lumMod val="65000"/>
                    <a:lumOff val="35000"/>
                  </a:prstClr>
                </a:solidFill>
                <a:latin typeface="Segoe UI" pitchFamily="34" charset="0"/>
                <a:ea typeface="Segoe UI" pitchFamily="34" charset="0"/>
                <a:cs typeface="Segoe UI" pitchFamily="34" charset="0"/>
              </a:rPr>
              <a:t>NOTE   </a:t>
            </a:r>
            <a:r>
              <a:rPr lang="en-US" sz="900" dirty="0" smtClean="0">
                <a:solidFill>
                  <a:prstClr val="black">
                    <a:lumMod val="65000"/>
                    <a:lumOff val="35000"/>
                  </a:prstClr>
                </a:solidFill>
                <a:latin typeface="Segoe UI" pitchFamily="34" charset="0"/>
                <a:ea typeface="Segoe UI" pitchFamily="34" charset="0"/>
                <a:cs typeface="Segoe UI" pitchFamily="34" charset="0"/>
              </a:rPr>
              <a:t>You can take control back at any </a:t>
            </a:r>
            <a:br>
              <a:rPr lang="en-US" sz="900" dirty="0" smtClean="0">
                <a:solidFill>
                  <a:prstClr val="black">
                    <a:lumMod val="65000"/>
                    <a:lumOff val="35000"/>
                  </a:prstClr>
                </a:solidFill>
                <a:latin typeface="Segoe UI" pitchFamily="34" charset="0"/>
                <a:ea typeface="Segoe UI" pitchFamily="34" charset="0"/>
                <a:cs typeface="Segoe UI" pitchFamily="34" charset="0"/>
              </a:rPr>
            </a:br>
            <a:r>
              <a:rPr lang="en-US" sz="900" dirty="0" smtClean="0">
                <a:solidFill>
                  <a:prstClr val="black">
                    <a:lumMod val="65000"/>
                    <a:lumOff val="35000"/>
                  </a:prstClr>
                </a:solidFill>
                <a:latin typeface="Segoe UI" pitchFamily="34" charset="0"/>
                <a:ea typeface="Segoe UI" pitchFamily="34" charset="0"/>
                <a:cs typeface="Segoe UI" pitchFamily="34" charset="0"/>
              </a:rPr>
              <a:t>time by clicking </a:t>
            </a:r>
            <a:r>
              <a:rPr lang="en-US" sz="900" b="1" dirty="0" smtClean="0">
                <a:solidFill>
                  <a:prstClr val="black">
                    <a:lumMod val="65000"/>
                    <a:lumOff val="35000"/>
                  </a:prstClr>
                </a:solidFill>
                <a:latin typeface="Segoe UI" pitchFamily="34" charset="0"/>
                <a:ea typeface="Segoe UI" pitchFamily="34" charset="0"/>
                <a:cs typeface="Segoe UI" pitchFamily="34" charset="0"/>
              </a:rPr>
              <a:t>Give Control, </a:t>
            </a:r>
            <a:r>
              <a:rPr lang="en-US" sz="900" dirty="0" smtClean="0">
                <a:solidFill>
                  <a:prstClr val="black">
                    <a:lumMod val="65000"/>
                    <a:lumOff val="35000"/>
                  </a:prstClr>
                </a:solidFill>
                <a:latin typeface="Segoe UI" pitchFamily="34" charset="0"/>
                <a:ea typeface="Segoe UI" pitchFamily="34" charset="0"/>
                <a:cs typeface="Segoe UI" pitchFamily="34" charset="0"/>
              </a:rPr>
              <a:t>and </a:t>
            </a:r>
            <a:br>
              <a:rPr lang="en-US" sz="900" dirty="0" smtClean="0">
                <a:solidFill>
                  <a:prstClr val="black">
                    <a:lumMod val="65000"/>
                    <a:lumOff val="35000"/>
                  </a:prstClr>
                </a:solidFill>
                <a:latin typeface="Segoe UI" pitchFamily="34" charset="0"/>
                <a:ea typeface="Segoe UI" pitchFamily="34" charset="0"/>
                <a:cs typeface="Segoe UI" pitchFamily="34" charset="0"/>
              </a:rPr>
            </a:br>
            <a:r>
              <a:rPr lang="en-US" sz="900" dirty="0" smtClean="0">
                <a:solidFill>
                  <a:prstClr val="black">
                    <a:lumMod val="65000"/>
                    <a:lumOff val="35000"/>
                  </a:prstClr>
                </a:solidFill>
                <a:latin typeface="Segoe UI" pitchFamily="34" charset="0"/>
                <a:ea typeface="Segoe UI" pitchFamily="34" charset="0"/>
                <a:cs typeface="Segoe UI" pitchFamily="34" charset="0"/>
              </a:rPr>
              <a:t>then </a:t>
            </a:r>
            <a:r>
              <a:rPr lang="en-US" sz="900" b="1" dirty="0" smtClean="0">
                <a:solidFill>
                  <a:prstClr val="black">
                    <a:lumMod val="65000"/>
                    <a:lumOff val="35000"/>
                  </a:prstClr>
                </a:solidFill>
                <a:latin typeface="Segoe UI" pitchFamily="34" charset="0"/>
                <a:ea typeface="Segoe UI" pitchFamily="34" charset="0"/>
                <a:cs typeface="Segoe UI" pitchFamily="34" charset="0"/>
              </a:rPr>
              <a:t>Take back control.</a:t>
            </a:r>
          </a:p>
          <a:p>
            <a:pPr marL="228600" indent="-228600">
              <a:lnSpc>
                <a:spcPct val="125000"/>
              </a:lnSpc>
              <a:spcBef>
                <a:spcPts val="300"/>
              </a:spcBef>
              <a:buFont typeface="+mj-lt"/>
              <a:buAutoNum type="arabicPeriod" startAt="4"/>
            </a:pPr>
            <a:r>
              <a:rPr lang="en-US" sz="900" dirty="0" smtClean="0">
                <a:solidFill>
                  <a:schemeClr val="tx1">
                    <a:lumMod val="65000"/>
                    <a:lumOff val="35000"/>
                  </a:schemeClr>
                </a:solidFill>
                <a:latin typeface="Segoe UI" pitchFamily="34" charset="0"/>
                <a:ea typeface="Segoe UI" pitchFamily="34" charset="0"/>
                <a:cs typeface="Segoe UI" pitchFamily="34" charset="0"/>
              </a:rPr>
              <a:t>When </a:t>
            </a:r>
            <a:r>
              <a:rPr lang="en-US" sz="900" dirty="0">
                <a:solidFill>
                  <a:schemeClr val="tx1">
                    <a:lumMod val="65000"/>
                    <a:lumOff val="35000"/>
                  </a:schemeClr>
                </a:solidFill>
                <a:latin typeface="Segoe UI" pitchFamily="34" charset="0"/>
                <a:ea typeface="Segoe UI" pitchFamily="34" charset="0"/>
                <a:cs typeface="Segoe UI" pitchFamily="34" charset="0"/>
              </a:rPr>
              <a:t>you have finished presenting, click </a:t>
            </a:r>
            <a:r>
              <a:rPr lang="en-US" sz="900" b="1" dirty="0">
                <a:solidFill>
                  <a:schemeClr val="tx1">
                    <a:lumMod val="65000"/>
                    <a:lumOff val="35000"/>
                  </a:schemeClr>
                </a:solidFill>
                <a:latin typeface="Segoe UI" pitchFamily="34" charset="0"/>
                <a:ea typeface="Segoe UI" pitchFamily="34" charset="0"/>
                <a:cs typeface="Segoe UI" pitchFamily="34" charset="0"/>
              </a:rPr>
              <a:t>Stop </a:t>
            </a:r>
            <a:r>
              <a:rPr lang="en-US" sz="900" b="1" dirty="0" smtClean="0">
                <a:solidFill>
                  <a:schemeClr val="tx1">
                    <a:lumMod val="65000"/>
                    <a:lumOff val="35000"/>
                  </a:schemeClr>
                </a:solidFill>
                <a:latin typeface="Segoe UI" pitchFamily="34" charset="0"/>
                <a:ea typeface="Segoe UI" pitchFamily="34" charset="0"/>
                <a:cs typeface="Segoe UI" pitchFamily="34" charset="0"/>
              </a:rPr>
              <a:t>Presenting </a:t>
            </a:r>
            <a:r>
              <a:rPr lang="en-US" sz="900" dirty="0" smtClean="0">
                <a:solidFill>
                  <a:schemeClr val="tx1">
                    <a:lumMod val="65000"/>
                    <a:lumOff val="35000"/>
                  </a:schemeClr>
                </a:solidFill>
                <a:latin typeface="Segoe UI" pitchFamily="34" charset="0"/>
                <a:ea typeface="Segoe UI" pitchFamily="34" charset="0"/>
                <a:cs typeface="Segoe UI" pitchFamily="34" charset="0"/>
              </a:rPr>
              <a:t>on </a:t>
            </a:r>
            <a:r>
              <a:rPr lang="en-US" sz="900" dirty="0">
                <a:solidFill>
                  <a:schemeClr val="tx1">
                    <a:lumMod val="65000"/>
                    <a:lumOff val="35000"/>
                  </a:schemeClr>
                </a:solidFill>
                <a:latin typeface="Segoe UI" pitchFamily="34" charset="0"/>
                <a:ea typeface="Segoe UI" pitchFamily="34" charset="0"/>
                <a:cs typeface="Segoe UI" pitchFamily="34" charset="0"/>
              </a:rPr>
              <a:t>the toolbar. </a:t>
            </a:r>
          </a:p>
        </p:txBody>
      </p:sp>
      <p:sp>
        <p:nvSpPr>
          <p:cNvPr id="18" name="TextBox 17"/>
          <p:cNvSpPr txBox="1"/>
          <p:nvPr/>
        </p:nvSpPr>
        <p:spPr>
          <a:xfrm>
            <a:off x="4664530" y="3333750"/>
            <a:ext cx="4403270" cy="1946943"/>
          </a:xfrm>
          <a:prstGeom prst="rect">
            <a:avLst/>
          </a:prstGeom>
          <a:noFill/>
        </p:spPr>
        <p:txBody>
          <a:bodyPr wrap="square" rtlCol="0">
            <a:spAutoFit/>
          </a:bodyPr>
          <a:lstStyle/>
          <a:p>
            <a:pPr>
              <a:lnSpc>
                <a:spcPct val="125000"/>
              </a:lnSpc>
              <a:spcBef>
                <a:spcPts val="300"/>
              </a:spcBef>
            </a:pPr>
            <a:r>
              <a:rPr lang="en-US" sz="1400" dirty="0" smtClean="0">
                <a:latin typeface="Segoe UI" pitchFamily="34" charset="0"/>
                <a:ea typeface="Segoe UI" pitchFamily="34" charset="0"/>
                <a:cs typeface="Segoe UI" pitchFamily="34" charset="0"/>
              </a:rPr>
              <a:t>Share a PowerPoint presentation</a:t>
            </a:r>
          </a:p>
          <a:p>
            <a:pPr marL="228600" indent="-228600">
              <a:lnSpc>
                <a:spcPct val="125000"/>
              </a:lnSpc>
              <a:spcBef>
                <a:spcPts val="300"/>
              </a:spcBef>
              <a:buFont typeface="+mj-lt"/>
              <a:buAutoNum type="arabicPeriod"/>
            </a:pPr>
            <a:r>
              <a:rPr lang="en-US" sz="900" dirty="0" smtClean="0">
                <a:solidFill>
                  <a:schemeClr val="tx1">
                    <a:lumMod val="65000"/>
                    <a:lumOff val="35000"/>
                  </a:schemeClr>
                </a:solidFill>
                <a:latin typeface="Segoe UI" pitchFamily="34" charset="0"/>
                <a:ea typeface="Segoe UI" pitchFamily="34" charset="0"/>
                <a:cs typeface="Segoe UI" pitchFamily="34" charset="0"/>
              </a:rPr>
              <a:t>Point to the presentation </a:t>
            </a:r>
            <a:r>
              <a:rPr lang="en-US" sz="900" dirty="0">
                <a:solidFill>
                  <a:schemeClr val="tx1">
                    <a:lumMod val="65000"/>
                    <a:lumOff val="35000"/>
                  </a:schemeClr>
                </a:solidFill>
                <a:latin typeface="Segoe UI" pitchFamily="34" charset="0"/>
                <a:ea typeface="Segoe UI" pitchFamily="34" charset="0"/>
                <a:cs typeface="Segoe UI" pitchFamily="34" charset="0"/>
              </a:rPr>
              <a:t>(monitor) </a:t>
            </a:r>
            <a:r>
              <a:rPr lang="en-US" sz="900" dirty="0" smtClean="0">
                <a:solidFill>
                  <a:schemeClr val="tx1">
                    <a:lumMod val="65000"/>
                    <a:lumOff val="35000"/>
                  </a:schemeClr>
                </a:solidFill>
                <a:latin typeface="Segoe UI" pitchFamily="34" charset="0"/>
                <a:ea typeface="Segoe UI" pitchFamily="34" charset="0"/>
                <a:cs typeface="Segoe UI" pitchFamily="34" charset="0"/>
              </a:rPr>
              <a:t>button.</a:t>
            </a:r>
            <a:endParaRPr lang="en-US" sz="900" dirty="0">
              <a:solidFill>
                <a:schemeClr val="tx1">
                  <a:lumMod val="65000"/>
                  <a:lumOff val="35000"/>
                </a:schemeClr>
              </a:solidFill>
              <a:latin typeface="Segoe UI" pitchFamily="34" charset="0"/>
              <a:ea typeface="Segoe UI" pitchFamily="34" charset="0"/>
              <a:cs typeface="Segoe UI" pitchFamily="34" charset="0"/>
            </a:endParaRPr>
          </a:p>
          <a:p>
            <a:pPr marL="228600" indent="-228600">
              <a:lnSpc>
                <a:spcPct val="125000"/>
              </a:lnSpc>
              <a:spcBef>
                <a:spcPts val="300"/>
              </a:spcBef>
              <a:buFont typeface="+mj-lt"/>
              <a:buAutoNum type="arabicPeriod"/>
            </a:pPr>
            <a:r>
              <a:rPr lang="en-US" sz="900" dirty="0" smtClean="0">
                <a:solidFill>
                  <a:schemeClr val="tx1">
                    <a:lumMod val="65000"/>
                    <a:lumOff val="35000"/>
                  </a:schemeClr>
                </a:solidFill>
                <a:latin typeface="Segoe UI" pitchFamily="34" charset="0"/>
                <a:ea typeface="Segoe UI" pitchFamily="34" charset="0"/>
                <a:cs typeface="Segoe UI" pitchFamily="34" charset="0"/>
              </a:rPr>
              <a:t>On the </a:t>
            </a:r>
            <a:r>
              <a:rPr lang="en-US" sz="900" b="1" dirty="0">
                <a:solidFill>
                  <a:schemeClr val="tx1">
                    <a:lumMod val="65000"/>
                    <a:lumOff val="35000"/>
                  </a:schemeClr>
                </a:solidFill>
                <a:latin typeface="Segoe UI" pitchFamily="34" charset="0"/>
                <a:ea typeface="Segoe UI" pitchFamily="34" charset="0"/>
                <a:cs typeface="Segoe UI" pitchFamily="34" charset="0"/>
              </a:rPr>
              <a:t>Present</a:t>
            </a:r>
            <a:r>
              <a:rPr lang="en-US" sz="900" dirty="0">
                <a:solidFill>
                  <a:schemeClr val="tx1">
                    <a:lumMod val="65000"/>
                    <a:lumOff val="35000"/>
                  </a:schemeClr>
                </a:solidFill>
                <a:latin typeface="Segoe UI" pitchFamily="34" charset="0"/>
                <a:ea typeface="Segoe UI" pitchFamily="34" charset="0"/>
                <a:cs typeface="Segoe UI" pitchFamily="34" charset="0"/>
              </a:rPr>
              <a:t> </a:t>
            </a:r>
            <a:r>
              <a:rPr lang="en-US" sz="900" dirty="0" smtClean="0">
                <a:solidFill>
                  <a:schemeClr val="tx1">
                    <a:lumMod val="65000"/>
                    <a:lumOff val="35000"/>
                  </a:schemeClr>
                </a:solidFill>
                <a:latin typeface="Segoe UI" pitchFamily="34" charset="0"/>
                <a:ea typeface="Segoe UI" pitchFamily="34" charset="0"/>
                <a:cs typeface="Segoe UI" pitchFamily="34" charset="0"/>
              </a:rPr>
              <a:t>tab, click </a:t>
            </a:r>
            <a:r>
              <a:rPr lang="en-US" sz="900" b="1" dirty="0" smtClean="0">
                <a:solidFill>
                  <a:schemeClr val="tx1">
                    <a:lumMod val="65000"/>
                    <a:lumOff val="35000"/>
                  </a:schemeClr>
                </a:solidFill>
                <a:latin typeface="Segoe UI" pitchFamily="34" charset="0"/>
                <a:ea typeface="Segoe UI" pitchFamily="34" charset="0"/>
                <a:cs typeface="Segoe UI" pitchFamily="34" charset="0"/>
              </a:rPr>
              <a:t>PowerPoint</a:t>
            </a:r>
            <a:r>
              <a:rPr lang="en-US" sz="900" dirty="0" smtClean="0">
                <a:solidFill>
                  <a:schemeClr val="tx1">
                    <a:lumMod val="65000"/>
                    <a:lumOff val="35000"/>
                  </a:schemeClr>
                </a:solidFill>
                <a:latin typeface="Segoe UI" pitchFamily="34" charset="0"/>
                <a:ea typeface="Segoe UI" pitchFamily="34" charset="0"/>
                <a:cs typeface="Segoe UI" pitchFamily="34" charset="0"/>
              </a:rPr>
              <a:t>, and upload the file in </a:t>
            </a:r>
            <a:r>
              <a:rPr lang="en-US" sz="900" dirty="0">
                <a:solidFill>
                  <a:schemeClr val="tx1">
                    <a:lumMod val="65000"/>
                    <a:lumOff val="35000"/>
                  </a:schemeClr>
                </a:solidFill>
                <a:latin typeface="Segoe UI" pitchFamily="34" charset="0"/>
                <a:ea typeface="Segoe UI" pitchFamily="34" charset="0"/>
                <a:cs typeface="Segoe UI" pitchFamily="34" charset="0"/>
              </a:rPr>
              <a:t>the meeting. </a:t>
            </a:r>
            <a:endParaRPr lang="en-US" sz="900" dirty="0" smtClean="0">
              <a:solidFill>
                <a:schemeClr val="tx1">
                  <a:lumMod val="65000"/>
                  <a:lumOff val="35000"/>
                </a:schemeClr>
              </a:solidFill>
              <a:latin typeface="Segoe UI" pitchFamily="34" charset="0"/>
              <a:ea typeface="Segoe UI" pitchFamily="34" charset="0"/>
              <a:cs typeface="Segoe UI" pitchFamily="34" charset="0"/>
            </a:endParaRPr>
          </a:p>
          <a:p>
            <a:pPr marL="228600" indent="-228600">
              <a:lnSpc>
                <a:spcPct val="125000"/>
              </a:lnSpc>
              <a:spcBef>
                <a:spcPts val="300"/>
              </a:spcBef>
              <a:buFont typeface="+mj-lt"/>
              <a:buAutoNum type="arabicPeriod"/>
            </a:pPr>
            <a:r>
              <a:rPr lang="en-US" sz="900" dirty="0" smtClean="0">
                <a:solidFill>
                  <a:schemeClr val="tx1">
                    <a:lumMod val="65000"/>
                    <a:lumOff val="35000"/>
                  </a:schemeClr>
                </a:solidFill>
                <a:latin typeface="Segoe UI" pitchFamily="34" charset="0"/>
                <a:ea typeface="Segoe UI" pitchFamily="34" charset="0"/>
                <a:cs typeface="Segoe UI" pitchFamily="34" charset="0"/>
              </a:rPr>
              <a:t>(Optional) Do any of the following:</a:t>
            </a:r>
          </a:p>
          <a:p>
            <a:pPr lvl="1" indent="-171450">
              <a:lnSpc>
                <a:spcPct val="125000"/>
              </a:lnSpc>
              <a:spcBef>
                <a:spcPts val="300"/>
              </a:spcBef>
              <a:buFont typeface="Arial" pitchFamily="34" charset="0"/>
              <a:buChar char="•"/>
            </a:pPr>
            <a:r>
              <a:rPr lang="en-US" sz="900" dirty="0" smtClean="0">
                <a:solidFill>
                  <a:schemeClr val="tx1">
                    <a:lumMod val="65000"/>
                    <a:lumOff val="35000"/>
                  </a:schemeClr>
                </a:solidFill>
                <a:latin typeface="Segoe UI" pitchFamily="34" charset="0"/>
                <a:ea typeface="Segoe UI" pitchFamily="34" charset="0"/>
                <a:cs typeface="Segoe UI" pitchFamily="34" charset="0"/>
              </a:rPr>
              <a:t>To move the slides, click </a:t>
            </a:r>
            <a:r>
              <a:rPr lang="en-US" sz="900" b="1" dirty="0" smtClean="0">
                <a:solidFill>
                  <a:schemeClr val="tx1">
                    <a:lumMod val="65000"/>
                    <a:lumOff val="35000"/>
                  </a:schemeClr>
                </a:solidFill>
                <a:latin typeface="Segoe UI" pitchFamily="34" charset="0"/>
                <a:ea typeface="Segoe UI" pitchFamily="34" charset="0"/>
                <a:cs typeface="Segoe UI" pitchFamily="34" charset="0"/>
              </a:rPr>
              <a:t>Thumbnails</a:t>
            </a:r>
            <a:r>
              <a:rPr lang="en-US" sz="900" dirty="0">
                <a:solidFill>
                  <a:schemeClr val="tx1">
                    <a:lumMod val="65000"/>
                    <a:lumOff val="35000"/>
                  </a:schemeClr>
                </a:solidFill>
                <a:latin typeface="Segoe UI" pitchFamily="34" charset="0"/>
                <a:ea typeface="Segoe UI" pitchFamily="34" charset="0"/>
                <a:cs typeface="Segoe UI" pitchFamily="34" charset="0"/>
              </a:rPr>
              <a:t>, </a:t>
            </a:r>
            <a:r>
              <a:rPr lang="en-US" sz="900" dirty="0" smtClean="0">
                <a:solidFill>
                  <a:schemeClr val="tx1">
                    <a:lumMod val="65000"/>
                    <a:lumOff val="35000"/>
                  </a:schemeClr>
                </a:solidFill>
                <a:latin typeface="Segoe UI" pitchFamily="34" charset="0"/>
                <a:ea typeface="Segoe UI" pitchFamily="34" charset="0"/>
                <a:cs typeface="Segoe UI" pitchFamily="34" charset="0"/>
              </a:rPr>
              <a:t>and then click the slide you want to show, or use the arrows at the bottom of the meeting window. </a:t>
            </a:r>
          </a:p>
          <a:p>
            <a:pPr lvl="1" indent="-171450">
              <a:lnSpc>
                <a:spcPct val="125000"/>
              </a:lnSpc>
              <a:spcBef>
                <a:spcPts val="300"/>
              </a:spcBef>
              <a:buFont typeface="Arial" pitchFamily="34" charset="0"/>
              <a:buChar char="•"/>
            </a:pPr>
            <a:r>
              <a:rPr lang="en-US" sz="900" dirty="0" smtClean="0">
                <a:solidFill>
                  <a:schemeClr val="tx1">
                    <a:lumMod val="65000"/>
                    <a:lumOff val="35000"/>
                  </a:schemeClr>
                </a:solidFill>
                <a:latin typeface="Segoe UI" pitchFamily="34" charset="0"/>
                <a:ea typeface="Segoe UI" pitchFamily="34" charset="0"/>
                <a:cs typeface="Segoe UI" pitchFamily="34" charset="0"/>
              </a:rPr>
              <a:t>To see your presenter notes, click </a:t>
            </a:r>
            <a:r>
              <a:rPr lang="en-US" sz="900" b="1" dirty="0" smtClean="0">
                <a:solidFill>
                  <a:schemeClr val="tx1">
                    <a:lumMod val="65000"/>
                    <a:lumOff val="35000"/>
                  </a:schemeClr>
                </a:solidFill>
                <a:latin typeface="Segoe UI" pitchFamily="34" charset="0"/>
                <a:ea typeface="Segoe UI" pitchFamily="34" charset="0"/>
                <a:cs typeface="Segoe UI" pitchFamily="34" charset="0"/>
              </a:rPr>
              <a:t>Notes</a:t>
            </a:r>
            <a:r>
              <a:rPr lang="en-US" sz="900" dirty="0" smtClean="0">
                <a:solidFill>
                  <a:schemeClr val="tx1">
                    <a:lumMod val="65000"/>
                    <a:lumOff val="35000"/>
                  </a:schemeClr>
                </a:solidFill>
                <a:latin typeface="Segoe UI" pitchFamily="34" charset="0"/>
                <a:ea typeface="Segoe UI" pitchFamily="34" charset="0"/>
                <a:cs typeface="Segoe UI" pitchFamily="34" charset="0"/>
              </a:rPr>
              <a:t>. </a:t>
            </a:r>
          </a:p>
          <a:p>
            <a:pPr lvl="1" indent="-171450">
              <a:lnSpc>
                <a:spcPct val="114000"/>
              </a:lnSpc>
              <a:spcBef>
                <a:spcPts val="300"/>
              </a:spcBef>
              <a:buFont typeface="Arial" pitchFamily="34" charset="0"/>
              <a:buChar char="•"/>
            </a:pPr>
            <a:r>
              <a:rPr lang="en-US" sz="900" dirty="0">
                <a:solidFill>
                  <a:schemeClr val="tx1">
                    <a:lumMod val="65000"/>
                    <a:lumOff val="35000"/>
                  </a:schemeClr>
                </a:solidFill>
                <a:latin typeface="Segoe UI" pitchFamily="34" charset="0"/>
                <a:ea typeface="Segoe UI" pitchFamily="34" charset="0"/>
                <a:cs typeface="Segoe UI" pitchFamily="34" charset="0"/>
              </a:rPr>
              <a:t>Click the </a:t>
            </a:r>
            <a:r>
              <a:rPr lang="en-US" sz="900" b="1" dirty="0">
                <a:solidFill>
                  <a:schemeClr val="tx1">
                    <a:lumMod val="65000"/>
                    <a:lumOff val="35000"/>
                  </a:schemeClr>
                </a:solidFill>
                <a:latin typeface="Segoe UI" pitchFamily="34" charset="0"/>
                <a:ea typeface="Segoe UI" pitchFamily="34" charset="0"/>
                <a:cs typeface="Segoe UI" pitchFamily="34" charset="0"/>
              </a:rPr>
              <a:t>Annotations</a:t>
            </a:r>
            <a:r>
              <a:rPr lang="en-US" sz="900" dirty="0">
                <a:solidFill>
                  <a:schemeClr val="tx1">
                    <a:lumMod val="65000"/>
                    <a:lumOff val="35000"/>
                  </a:schemeClr>
                </a:solidFill>
                <a:latin typeface="Segoe UI" pitchFamily="34" charset="0"/>
                <a:ea typeface="Segoe UI" pitchFamily="34" charset="0"/>
                <a:cs typeface="Segoe UI" pitchFamily="34" charset="0"/>
              </a:rPr>
              <a:t> button on the </a:t>
            </a:r>
            <a:r>
              <a:rPr lang="en-US" sz="900" dirty="0" smtClean="0">
                <a:solidFill>
                  <a:schemeClr val="tx1">
                    <a:lumMod val="65000"/>
                    <a:lumOff val="35000"/>
                  </a:schemeClr>
                </a:solidFill>
                <a:latin typeface="Segoe UI" pitchFamily="34" charset="0"/>
                <a:ea typeface="Segoe UI" pitchFamily="34" charset="0"/>
                <a:cs typeface="Segoe UI" pitchFamily="34" charset="0"/>
              </a:rPr>
              <a:t>upper-right </a:t>
            </a:r>
            <a:r>
              <a:rPr lang="en-US" sz="900" dirty="0">
                <a:solidFill>
                  <a:schemeClr val="tx1">
                    <a:lumMod val="65000"/>
                    <a:lumOff val="35000"/>
                  </a:schemeClr>
                </a:solidFill>
                <a:latin typeface="Segoe UI" pitchFamily="34" charset="0"/>
                <a:ea typeface="Segoe UI" pitchFamily="34" charset="0"/>
                <a:cs typeface="Segoe UI" pitchFamily="34" charset="0"/>
              </a:rPr>
              <a:t>side of the slide to open the </a:t>
            </a:r>
            <a:r>
              <a:rPr lang="en-US" sz="900" dirty="0" smtClean="0">
                <a:solidFill>
                  <a:schemeClr val="tx1">
                    <a:lumMod val="65000"/>
                    <a:lumOff val="35000"/>
                  </a:schemeClr>
                </a:solidFill>
                <a:latin typeface="Segoe UI" pitchFamily="34" charset="0"/>
                <a:ea typeface="Segoe UI" pitchFamily="34" charset="0"/>
                <a:cs typeface="Segoe UI" pitchFamily="34" charset="0"/>
              </a:rPr>
              <a:t>toolbar </a:t>
            </a:r>
            <a:r>
              <a:rPr lang="en-US" sz="900" dirty="0">
                <a:solidFill>
                  <a:schemeClr val="tx1">
                    <a:lumMod val="65000"/>
                    <a:lumOff val="35000"/>
                  </a:schemeClr>
                </a:solidFill>
                <a:latin typeface="Segoe UI" pitchFamily="34" charset="0"/>
                <a:ea typeface="Segoe UI" pitchFamily="34" charset="0"/>
                <a:cs typeface="Segoe UI" pitchFamily="34" charset="0"/>
              </a:rPr>
              <a:t>and use highlights, stamps, laser pointer, and so on.</a:t>
            </a:r>
          </a:p>
        </p:txBody>
      </p:sp>
      <p:sp>
        <p:nvSpPr>
          <p:cNvPr id="22" name="TextBox 21"/>
          <p:cNvSpPr txBox="1"/>
          <p:nvPr/>
        </p:nvSpPr>
        <p:spPr>
          <a:xfrm>
            <a:off x="152400" y="152400"/>
            <a:ext cx="4267200" cy="3231654"/>
          </a:xfrm>
          <a:prstGeom prst="rect">
            <a:avLst/>
          </a:prstGeom>
          <a:noFill/>
        </p:spPr>
        <p:txBody>
          <a:bodyPr wrap="square" rtlCol="0">
            <a:spAutoFit/>
          </a:bodyPr>
          <a:lstStyle/>
          <a:p>
            <a:r>
              <a:rPr lang="en-US" sz="1400" dirty="0" smtClean="0">
                <a:solidFill>
                  <a:schemeClr val="tx1">
                    <a:lumMod val="95000"/>
                    <a:lumOff val="5000"/>
                  </a:schemeClr>
                </a:solidFill>
                <a:latin typeface="Segoe UI" pitchFamily="34" charset="0"/>
                <a:ea typeface="Segoe UI" pitchFamily="34" charset="0"/>
                <a:cs typeface="Segoe UI" pitchFamily="34" charset="0"/>
              </a:rPr>
              <a:t>Record and playback the meeting</a:t>
            </a:r>
          </a:p>
          <a:p>
            <a:pPr>
              <a:lnSpc>
                <a:spcPts val="1400"/>
              </a:lnSpc>
              <a:spcBef>
                <a:spcPts val="300"/>
              </a:spcBef>
            </a:pPr>
            <a:r>
              <a:rPr lang="en-US" sz="900" dirty="0" smtClean="0">
                <a:solidFill>
                  <a:schemeClr val="tx1">
                    <a:lumMod val="65000"/>
                    <a:lumOff val="35000"/>
                  </a:schemeClr>
                </a:solidFill>
                <a:latin typeface="Segoe UI" pitchFamily="34" charset="0"/>
                <a:ea typeface="Segoe UI" pitchFamily="34" charset="0"/>
                <a:cs typeface="Segoe UI" pitchFamily="34" charset="0"/>
              </a:rPr>
              <a:t>Lync recording captures </a:t>
            </a:r>
            <a:r>
              <a:rPr lang="en-US" sz="900" dirty="0">
                <a:solidFill>
                  <a:schemeClr val="tx1">
                    <a:lumMod val="65000"/>
                    <a:lumOff val="35000"/>
                  </a:schemeClr>
                </a:solidFill>
                <a:latin typeface="Segoe UI" pitchFamily="34" charset="0"/>
                <a:ea typeface="Segoe UI" pitchFamily="34" charset="0"/>
                <a:cs typeface="Segoe UI" pitchFamily="34" charset="0"/>
              </a:rPr>
              <a:t>audio, video, </a:t>
            </a:r>
            <a:r>
              <a:rPr lang="en-US" sz="900" dirty="0" smtClean="0">
                <a:solidFill>
                  <a:schemeClr val="tx1">
                    <a:lumMod val="65000"/>
                    <a:lumOff val="35000"/>
                  </a:schemeClr>
                </a:solidFill>
                <a:latin typeface="Segoe UI" pitchFamily="34" charset="0"/>
                <a:ea typeface="Segoe UI" pitchFamily="34" charset="0"/>
                <a:cs typeface="Segoe UI" pitchFamily="34" charset="0"/>
              </a:rPr>
              <a:t>IM, program </a:t>
            </a:r>
            <a:r>
              <a:rPr lang="en-US" sz="900" dirty="0">
                <a:solidFill>
                  <a:schemeClr val="tx1">
                    <a:lumMod val="65000"/>
                    <a:lumOff val="35000"/>
                  </a:schemeClr>
                </a:solidFill>
                <a:latin typeface="Segoe UI" pitchFamily="34" charset="0"/>
                <a:ea typeface="Segoe UI" pitchFamily="34" charset="0"/>
                <a:cs typeface="Segoe UI" pitchFamily="34" charset="0"/>
              </a:rPr>
              <a:t>sharing, PowerPoint presentations, and </a:t>
            </a:r>
            <a:r>
              <a:rPr lang="en-US" sz="900" dirty="0" smtClean="0">
                <a:solidFill>
                  <a:schemeClr val="tx1">
                    <a:lumMod val="65000"/>
                    <a:lumOff val="35000"/>
                  </a:schemeClr>
                </a:solidFill>
                <a:latin typeface="Segoe UI" pitchFamily="34" charset="0"/>
                <a:ea typeface="Segoe UI" pitchFamily="34" charset="0"/>
                <a:cs typeface="Segoe UI" pitchFamily="34" charset="0"/>
              </a:rPr>
              <a:t>whiteboards.  </a:t>
            </a:r>
          </a:p>
          <a:p>
            <a:pPr marL="228600" indent="-228600">
              <a:lnSpc>
                <a:spcPts val="1400"/>
              </a:lnSpc>
              <a:spcBef>
                <a:spcPts val="300"/>
              </a:spcBef>
              <a:buFont typeface="+mj-lt"/>
              <a:buAutoNum type="arabicPeriod"/>
            </a:pPr>
            <a:r>
              <a:rPr lang="en-US" sz="900" dirty="0" smtClean="0">
                <a:solidFill>
                  <a:schemeClr val="tx1">
                    <a:lumMod val="65000"/>
                    <a:lumOff val="35000"/>
                  </a:schemeClr>
                </a:solidFill>
                <a:latin typeface="Segoe UI" pitchFamily="34" charset="0"/>
                <a:ea typeface="Segoe UI" pitchFamily="34" charset="0"/>
                <a:cs typeface="Segoe UI" pitchFamily="34" charset="0"/>
              </a:rPr>
              <a:t>In the meeting window, click </a:t>
            </a:r>
            <a:r>
              <a:rPr lang="en-US" sz="900" b="1" dirty="0" smtClean="0">
                <a:solidFill>
                  <a:schemeClr val="tx1">
                    <a:lumMod val="65000"/>
                    <a:lumOff val="35000"/>
                  </a:schemeClr>
                </a:solidFill>
                <a:latin typeface="Segoe UI" pitchFamily="34" charset="0"/>
                <a:ea typeface="Segoe UI" pitchFamily="34" charset="0"/>
                <a:cs typeface="Segoe UI" pitchFamily="34" charset="0"/>
              </a:rPr>
              <a:t>More Options</a:t>
            </a:r>
            <a:r>
              <a:rPr lang="en-US" sz="900" dirty="0" smtClean="0">
                <a:solidFill>
                  <a:schemeClr val="tx1">
                    <a:lumMod val="65000"/>
                    <a:lumOff val="35000"/>
                  </a:schemeClr>
                </a:solidFill>
                <a:latin typeface="Segoe UI" pitchFamily="34" charset="0"/>
                <a:ea typeface="Segoe UI" pitchFamily="34" charset="0"/>
                <a:cs typeface="Segoe UI" pitchFamily="34" charset="0"/>
              </a:rPr>
              <a:t>, </a:t>
            </a:r>
            <a:r>
              <a:rPr lang="en-US" sz="900" dirty="0">
                <a:solidFill>
                  <a:schemeClr val="tx1">
                    <a:lumMod val="65000"/>
                    <a:lumOff val="35000"/>
                  </a:schemeClr>
                </a:solidFill>
                <a:latin typeface="Segoe UI" pitchFamily="34" charset="0"/>
                <a:ea typeface="Segoe UI" pitchFamily="34" charset="0"/>
                <a:cs typeface="Segoe UI" pitchFamily="34" charset="0"/>
              </a:rPr>
              <a:t>and then click </a:t>
            </a:r>
            <a:r>
              <a:rPr lang="en-US" sz="900" b="1" dirty="0">
                <a:solidFill>
                  <a:schemeClr val="tx1">
                    <a:lumMod val="65000"/>
                    <a:lumOff val="35000"/>
                  </a:schemeClr>
                </a:solidFill>
                <a:latin typeface="Segoe UI" pitchFamily="34" charset="0"/>
                <a:ea typeface="Segoe UI" pitchFamily="34" charset="0"/>
                <a:cs typeface="Segoe UI" pitchFamily="34" charset="0"/>
              </a:rPr>
              <a:t>Start </a:t>
            </a:r>
            <a:r>
              <a:rPr lang="en-US" sz="900" b="1" dirty="0" smtClean="0">
                <a:solidFill>
                  <a:schemeClr val="tx1">
                    <a:lumMod val="65000"/>
                    <a:lumOff val="35000"/>
                  </a:schemeClr>
                </a:solidFill>
                <a:latin typeface="Segoe UI" pitchFamily="34" charset="0"/>
                <a:ea typeface="Segoe UI" pitchFamily="34" charset="0"/>
                <a:cs typeface="Segoe UI" pitchFamily="34" charset="0"/>
              </a:rPr>
              <a:t>Recording</a:t>
            </a:r>
            <a:r>
              <a:rPr lang="en-US" sz="900" dirty="0" smtClean="0">
                <a:solidFill>
                  <a:schemeClr val="tx1">
                    <a:lumMod val="65000"/>
                    <a:lumOff val="35000"/>
                  </a:schemeClr>
                </a:solidFill>
                <a:latin typeface="Segoe UI" pitchFamily="34" charset="0"/>
                <a:ea typeface="Segoe UI" pitchFamily="34" charset="0"/>
                <a:cs typeface="Segoe UI" pitchFamily="34" charset="0"/>
              </a:rPr>
              <a:t>.</a:t>
            </a:r>
          </a:p>
          <a:p>
            <a:pPr marL="228600" indent="-228600">
              <a:lnSpc>
                <a:spcPts val="1400"/>
              </a:lnSpc>
              <a:spcBef>
                <a:spcPts val="300"/>
              </a:spcBef>
              <a:buFont typeface="+mj-lt"/>
              <a:buAutoNum type="arabicPeriod" startAt="2"/>
            </a:pPr>
            <a:r>
              <a:rPr lang="en-US" sz="900" dirty="0">
                <a:solidFill>
                  <a:schemeClr val="tx1">
                    <a:lumMod val="65000"/>
                    <a:lumOff val="35000"/>
                  </a:schemeClr>
                </a:solidFill>
                <a:latin typeface="Segoe UI" pitchFamily="34" charset="0"/>
                <a:ea typeface="Segoe UI" pitchFamily="34" charset="0"/>
                <a:cs typeface="Segoe UI" pitchFamily="34" charset="0"/>
              </a:rPr>
              <a:t>Use the controls at the bottom of </a:t>
            </a:r>
            <a:r>
              <a:rPr lang="en-US" sz="900" dirty="0" smtClean="0">
                <a:solidFill>
                  <a:schemeClr val="tx1">
                    <a:lumMod val="65000"/>
                    <a:lumOff val="35000"/>
                  </a:schemeClr>
                </a:solidFill>
                <a:latin typeface="Segoe UI" pitchFamily="34" charset="0"/>
                <a:ea typeface="Segoe UI" pitchFamily="34" charset="0"/>
                <a:cs typeface="Segoe UI" pitchFamily="34" charset="0"/>
              </a:rPr>
              <a:t/>
            </a:r>
            <a:br>
              <a:rPr lang="en-US" sz="900" dirty="0" smtClean="0">
                <a:solidFill>
                  <a:schemeClr val="tx1">
                    <a:lumMod val="65000"/>
                    <a:lumOff val="35000"/>
                  </a:schemeClr>
                </a:solidFill>
                <a:latin typeface="Segoe UI" pitchFamily="34" charset="0"/>
                <a:ea typeface="Segoe UI" pitchFamily="34" charset="0"/>
                <a:cs typeface="Segoe UI" pitchFamily="34" charset="0"/>
              </a:rPr>
            </a:br>
            <a:r>
              <a:rPr lang="en-US" sz="900" dirty="0" smtClean="0">
                <a:solidFill>
                  <a:schemeClr val="tx1">
                    <a:lumMod val="65000"/>
                    <a:lumOff val="35000"/>
                  </a:schemeClr>
                </a:solidFill>
                <a:latin typeface="Segoe UI" pitchFamily="34" charset="0"/>
                <a:ea typeface="Segoe UI" pitchFamily="34" charset="0"/>
                <a:cs typeface="Segoe UI" pitchFamily="34" charset="0"/>
              </a:rPr>
              <a:t>the </a:t>
            </a:r>
            <a:r>
              <a:rPr lang="en-US" sz="900" dirty="0">
                <a:solidFill>
                  <a:schemeClr val="tx1">
                    <a:lumMod val="65000"/>
                    <a:lumOff val="35000"/>
                  </a:schemeClr>
                </a:solidFill>
                <a:latin typeface="Segoe UI" pitchFamily="34" charset="0"/>
                <a:ea typeface="Segoe UI" pitchFamily="34" charset="0"/>
                <a:cs typeface="Segoe UI" pitchFamily="34" charset="0"/>
              </a:rPr>
              <a:t>meeting room to pause, </a:t>
            </a:r>
            <a:r>
              <a:rPr lang="en-US" sz="900" dirty="0" smtClean="0">
                <a:solidFill>
                  <a:schemeClr val="tx1">
                    <a:lumMod val="65000"/>
                    <a:lumOff val="35000"/>
                  </a:schemeClr>
                </a:solidFill>
                <a:latin typeface="Segoe UI" pitchFamily="34" charset="0"/>
                <a:ea typeface="Segoe UI" pitchFamily="34" charset="0"/>
                <a:cs typeface="Segoe UI" pitchFamily="34" charset="0"/>
              </a:rPr>
              <a:t>resume, </a:t>
            </a:r>
            <a:br>
              <a:rPr lang="en-US" sz="900" dirty="0" smtClean="0">
                <a:solidFill>
                  <a:schemeClr val="tx1">
                    <a:lumMod val="65000"/>
                    <a:lumOff val="35000"/>
                  </a:schemeClr>
                </a:solidFill>
                <a:latin typeface="Segoe UI" pitchFamily="34" charset="0"/>
                <a:ea typeface="Segoe UI" pitchFamily="34" charset="0"/>
                <a:cs typeface="Segoe UI" pitchFamily="34" charset="0"/>
              </a:rPr>
            </a:br>
            <a:r>
              <a:rPr lang="en-US" sz="900" dirty="0" smtClean="0">
                <a:solidFill>
                  <a:schemeClr val="tx1">
                    <a:lumMod val="65000"/>
                    <a:lumOff val="35000"/>
                  </a:schemeClr>
                </a:solidFill>
                <a:latin typeface="Segoe UI" pitchFamily="34" charset="0"/>
                <a:ea typeface="Segoe UI" pitchFamily="34" charset="0"/>
                <a:cs typeface="Segoe UI" pitchFamily="34" charset="0"/>
              </a:rPr>
              <a:t>or </a:t>
            </a:r>
            <a:r>
              <a:rPr lang="en-US" sz="900" dirty="0">
                <a:solidFill>
                  <a:schemeClr val="tx1">
                    <a:lumMod val="65000"/>
                    <a:lumOff val="35000"/>
                  </a:schemeClr>
                </a:solidFill>
                <a:latin typeface="Segoe UI" pitchFamily="34" charset="0"/>
                <a:ea typeface="Segoe UI" pitchFamily="34" charset="0"/>
                <a:cs typeface="Segoe UI" pitchFamily="34" charset="0"/>
              </a:rPr>
              <a:t>stop the recording. </a:t>
            </a:r>
            <a:endParaRPr lang="en-US" sz="900" dirty="0" smtClean="0">
              <a:solidFill>
                <a:schemeClr val="tx1">
                  <a:lumMod val="65000"/>
                  <a:lumOff val="35000"/>
                </a:schemeClr>
              </a:solidFill>
              <a:latin typeface="Segoe UI" pitchFamily="34" charset="0"/>
              <a:ea typeface="Segoe UI" pitchFamily="34" charset="0"/>
              <a:cs typeface="Segoe UI" pitchFamily="34" charset="0"/>
            </a:endParaRPr>
          </a:p>
          <a:p>
            <a:pPr>
              <a:lnSpc>
                <a:spcPts val="1400"/>
              </a:lnSpc>
              <a:spcBef>
                <a:spcPts val="300"/>
              </a:spcBef>
            </a:pPr>
            <a:r>
              <a:rPr lang="en-US" sz="900" dirty="0">
                <a:solidFill>
                  <a:schemeClr val="tx1">
                    <a:lumMod val="65000"/>
                    <a:lumOff val="35000"/>
                  </a:schemeClr>
                </a:solidFill>
                <a:latin typeface="Segoe UI" pitchFamily="34" charset="0"/>
                <a:ea typeface="Segoe UI" pitchFamily="34" charset="0"/>
                <a:cs typeface="Segoe UI" pitchFamily="34" charset="0"/>
              </a:rPr>
              <a:t>After the recording is stopped, Lync </a:t>
            </a:r>
            <a:r>
              <a:rPr lang="en-US" sz="900" dirty="0" smtClean="0">
                <a:solidFill>
                  <a:schemeClr val="tx1">
                    <a:lumMod val="65000"/>
                    <a:lumOff val="35000"/>
                  </a:schemeClr>
                </a:solidFill>
                <a:latin typeface="Segoe UI" pitchFamily="34" charset="0"/>
                <a:ea typeface="Segoe UI" pitchFamily="34" charset="0"/>
                <a:cs typeface="Segoe UI" pitchFamily="34" charset="0"/>
              </a:rPr>
              <a:t/>
            </a:r>
            <a:br>
              <a:rPr lang="en-US" sz="900" dirty="0" smtClean="0">
                <a:solidFill>
                  <a:schemeClr val="tx1">
                    <a:lumMod val="65000"/>
                    <a:lumOff val="35000"/>
                  </a:schemeClr>
                </a:solidFill>
                <a:latin typeface="Segoe UI" pitchFamily="34" charset="0"/>
                <a:ea typeface="Segoe UI" pitchFamily="34" charset="0"/>
                <a:cs typeface="Segoe UI" pitchFamily="34" charset="0"/>
              </a:rPr>
            </a:br>
            <a:r>
              <a:rPr lang="en-US" sz="900" dirty="0" smtClean="0">
                <a:solidFill>
                  <a:schemeClr val="tx1">
                    <a:lumMod val="65000"/>
                    <a:lumOff val="35000"/>
                  </a:schemeClr>
                </a:solidFill>
                <a:latin typeface="Segoe UI" pitchFamily="34" charset="0"/>
                <a:ea typeface="Segoe UI" pitchFamily="34" charset="0"/>
                <a:cs typeface="Segoe UI" pitchFamily="34" charset="0"/>
              </a:rPr>
              <a:t>automatically </a:t>
            </a:r>
            <a:r>
              <a:rPr lang="en-US" sz="900" dirty="0">
                <a:solidFill>
                  <a:schemeClr val="tx1">
                    <a:lumMod val="65000"/>
                    <a:lumOff val="35000"/>
                  </a:schemeClr>
                </a:solidFill>
                <a:latin typeface="Segoe UI" pitchFamily="34" charset="0"/>
                <a:ea typeface="Segoe UI" pitchFamily="34" charset="0"/>
                <a:cs typeface="Segoe UI" pitchFamily="34" charset="0"/>
              </a:rPr>
              <a:t>saves it in a format </a:t>
            </a:r>
            <a:r>
              <a:rPr lang="en-US" sz="900" dirty="0" smtClean="0">
                <a:solidFill>
                  <a:schemeClr val="tx1">
                    <a:lumMod val="65000"/>
                    <a:lumOff val="35000"/>
                  </a:schemeClr>
                </a:solidFill>
                <a:latin typeface="Segoe UI" pitchFamily="34" charset="0"/>
                <a:ea typeface="Segoe UI" pitchFamily="34" charset="0"/>
                <a:cs typeface="Segoe UI" pitchFamily="34" charset="0"/>
              </a:rPr>
              <a:t/>
            </a:r>
            <a:br>
              <a:rPr lang="en-US" sz="900" dirty="0" smtClean="0">
                <a:solidFill>
                  <a:schemeClr val="tx1">
                    <a:lumMod val="65000"/>
                    <a:lumOff val="35000"/>
                  </a:schemeClr>
                </a:solidFill>
                <a:latin typeface="Segoe UI" pitchFamily="34" charset="0"/>
                <a:ea typeface="Segoe UI" pitchFamily="34" charset="0"/>
                <a:cs typeface="Segoe UI" pitchFamily="34" charset="0"/>
              </a:rPr>
            </a:br>
            <a:r>
              <a:rPr lang="en-US" sz="900" dirty="0" smtClean="0">
                <a:solidFill>
                  <a:schemeClr val="tx1">
                    <a:lumMod val="65000"/>
                    <a:lumOff val="35000"/>
                  </a:schemeClr>
                </a:solidFill>
                <a:latin typeface="Segoe UI" pitchFamily="34" charset="0"/>
                <a:ea typeface="Segoe UI" pitchFamily="34" charset="0"/>
                <a:cs typeface="Segoe UI" pitchFamily="34" charset="0"/>
              </a:rPr>
              <a:t>that </a:t>
            </a:r>
            <a:r>
              <a:rPr lang="en-US" sz="900" dirty="0">
                <a:solidFill>
                  <a:schemeClr val="tx1">
                    <a:lumMod val="65000"/>
                    <a:lumOff val="35000"/>
                  </a:schemeClr>
                </a:solidFill>
                <a:latin typeface="Segoe UI" pitchFamily="34" charset="0"/>
                <a:ea typeface="Segoe UI" pitchFamily="34" charset="0"/>
                <a:cs typeface="Segoe UI" pitchFamily="34" charset="0"/>
              </a:rPr>
              <a:t>plays in </a:t>
            </a:r>
            <a:r>
              <a:rPr lang="en-US" sz="900" b="1" dirty="0">
                <a:solidFill>
                  <a:schemeClr val="tx1">
                    <a:lumMod val="65000"/>
                    <a:lumOff val="35000"/>
                  </a:schemeClr>
                </a:solidFill>
                <a:latin typeface="Segoe UI" pitchFamily="34" charset="0"/>
                <a:ea typeface="Segoe UI" pitchFamily="34" charset="0"/>
                <a:cs typeface="Segoe UI" pitchFamily="34" charset="0"/>
              </a:rPr>
              <a:t>Windows Media </a:t>
            </a:r>
            <a:r>
              <a:rPr lang="en-US" sz="900" b="1" dirty="0" smtClean="0">
                <a:solidFill>
                  <a:schemeClr val="tx1">
                    <a:lumMod val="65000"/>
                    <a:lumOff val="35000"/>
                  </a:schemeClr>
                </a:solidFill>
                <a:latin typeface="Segoe UI" pitchFamily="34" charset="0"/>
                <a:ea typeface="Segoe UI" pitchFamily="34" charset="0"/>
                <a:cs typeface="Segoe UI" pitchFamily="34" charset="0"/>
              </a:rPr>
              <a:t/>
            </a:r>
            <a:br>
              <a:rPr lang="en-US" sz="900" b="1" dirty="0" smtClean="0">
                <a:solidFill>
                  <a:schemeClr val="tx1">
                    <a:lumMod val="65000"/>
                    <a:lumOff val="35000"/>
                  </a:schemeClr>
                </a:solidFill>
                <a:latin typeface="Segoe UI" pitchFamily="34" charset="0"/>
                <a:ea typeface="Segoe UI" pitchFamily="34" charset="0"/>
                <a:cs typeface="Segoe UI" pitchFamily="34" charset="0"/>
              </a:rPr>
            </a:br>
            <a:r>
              <a:rPr lang="en-US" sz="900" b="1" dirty="0" smtClean="0">
                <a:solidFill>
                  <a:schemeClr val="tx1">
                    <a:lumMod val="65000"/>
                    <a:lumOff val="35000"/>
                  </a:schemeClr>
                </a:solidFill>
                <a:latin typeface="Segoe UI" pitchFamily="34" charset="0"/>
                <a:ea typeface="Segoe UI" pitchFamily="34" charset="0"/>
                <a:cs typeface="Segoe UI" pitchFamily="34" charset="0"/>
              </a:rPr>
              <a:t>Player </a:t>
            </a:r>
            <a:r>
              <a:rPr lang="en-US" sz="900" dirty="0">
                <a:solidFill>
                  <a:schemeClr val="tx1">
                    <a:lumMod val="65000"/>
                    <a:lumOff val="35000"/>
                  </a:schemeClr>
                </a:solidFill>
                <a:latin typeface="Segoe UI" pitchFamily="34" charset="0"/>
                <a:ea typeface="Segoe UI" pitchFamily="34" charset="0"/>
                <a:cs typeface="Segoe UI" pitchFamily="34" charset="0"/>
              </a:rPr>
              <a:t>and </a:t>
            </a:r>
            <a:r>
              <a:rPr lang="en-US" sz="900" b="1" dirty="0">
                <a:solidFill>
                  <a:schemeClr val="tx1">
                    <a:lumMod val="65000"/>
                    <a:lumOff val="35000"/>
                  </a:schemeClr>
                </a:solidFill>
                <a:latin typeface="Segoe UI" pitchFamily="34" charset="0"/>
                <a:ea typeface="Segoe UI" pitchFamily="34" charset="0"/>
                <a:cs typeface="Segoe UI" pitchFamily="34" charset="0"/>
              </a:rPr>
              <a:t>Zune</a:t>
            </a:r>
            <a:r>
              <a:rPr lang="en-US" sz="900" dirty="0" smtClean="0">
                <a:solidFill>
                  <a:schemeClr val="tx1">
                    <a:lumMod val="65000"/>
                    <a:lumOff val="35000"/>
                  </a:schemeClr>
                </a:solidFill>
                <a:latin typeface="Segoe UI" pitchFamily="34" charset="0"/>
                <a:ea typeface="Segoe UI" pitchFamily="34" charset="0"/>
                <a:cs typeface="Segoe UI" pitchFamily="34" charset="0"/>
              </a:rPr>
              <a:t>.</a:t>
            </a:r>
          </a:p>
          <a:p>
            <a:pPr>
              <a:lnSpc>
                <a:spcPts val="1400"/>
              </a:lnSpc>
              <a:spcBef>
                <a:spcPts val="300"/>
              </a:spcBef>
            </a:pPr>
            <a:r>
              <a:rPr lang="en-US" sz="900" dirty="0" smtClean="0">
                <a:solidFill>
                  <a:schemeClr val="tx1">
                    <a:lumMod val="65000"/>
                    <a:lumOff val="35000"/>
                  </a:schemeClr>
                </a:solidFill>
                <a:latin typeface="Segoe UI" pitchFamily="34" charset="0"/>
                <a:ea typeface="Segoe UI" pitchFamily="34" charset="0"/>
                <a:cs typeface="Segoe UI" pitchFamily="34" charset="0"/>
              </a:rPr>
              <a:t>To play, rename, or delete a recording, click </a:t>
            </a:r>
            <a:r>
              <a:rPr lang="en-US" sz="900" b="1" dirty="0" smtClean="0">
                <a:solidFill>
                  <a:schemeClr val="tx1">
                    <a:lumMod val="65000"/>
                    <a:lumOff val="35000"/>
                  </a:schemeClr>
                </a:solidFill>
                <a:latin typeface="Segoe UI" pitchFamily="34" charset="0"/>
                <a:ea typeface="Segoe UI" pitchFamily="34" charset="0"/>
                <a:cs typeface="Segoe UI" pitchFamily="34" charset="0"/>
              </a:rPr>
              <a:t>Manage </a:t>
            </a:r>
            <a:r>
              <a:rPr lang="en-US" sz="900" b="1" dirty="0">
                <a:solidFill>
                  <a:schemeClr val="tx1">
                    <a:lumMod val="65000"/>
                    <a:lumOff val="35000"/>
                  </a:schemeClr>
                </a:solidFill>
                <a:latin typeface="Segoe UI" pitchFamily="34" charset="0"/>
                <a:ea typeface="Segoe UI" pitchFamily="34" charset="0"/>
                <a:cs typeface="Segoe UI" pitchFamily="34" charset="0"/>
              </a:rPr>
              <a:t>Recordings </a:t>
            </a:r>
            <a:r>
              <a:rPr lang="en-US" sz="900" dirty="0">
                <a:solidFill>
                  <a:schemeClr val="tx1">
                    <a:lumMod val="65000"/>
                    <a:lumOff val="35000"/>
                  </a:schemeClr>
                </a:solidFill>
                <a:latin typeface="Segoe UI" pitchFamily="34" charset="0"/>
                <a:ea typeface="Segoe UI" pitchFamily="34" charset="0"/>
                <a:cs typeface="Segoe UI" pitchFamily="34" charset="0"/>
              </a:rPr>
              <a:t>on the </a:t>
            </a:r>
            <a:r>
              <a:rPr lang="en-US" sz="900" dirty="0" smtClean="0">
                <a:solidFill>
                  <a:schemeClr val="tx1">
                    <a:lumMod val="65000"/>
                    <a:lumOff val="35000"/>
                  </a:schemeClr>
                </a:solidFill>
                <a:latin typeface="Segoe UI" pitchFamily="34" charset="0"/>
                <a:ea typeface="Segoe UI" pitchFamily="34" charset="0"/>
                <a:cs typeface="Segoe UI" pitchFamily="34" charset="0"/>
              </a:rPr>
              <a:t/>
            </a:r>
            <a:br>
              <a:rPr lang="en-US" sz="900" dirty="0" smtClean="0">
                <a:solidFill>
                  <a:schemeClr val="tx1">
                    <a:lumMod val="65000"/>
                    <a:lumOff val="35000"/>
                  </a:schemeClr>
                </a:solidFill>
                <a:latin typeface="Segoe UI" pitchFamily="34" charset="0"/>
                <a:ea typeface="Segoe UI" pitchFamily="34" charset="0"/>
                <a:cs typeface="Segoe UI" pitchFamily="34" charset="0"/>
              </a:rPr>
            </a:br>
            <a:r>
              <a:rPr lang="en-US" sz="900" b="1" dirty="0" smtClean="0">
                <a:solidFill>
                  <a:schemeClr val="tx1">
                    <a:lumMod val="65000"/>
                    <a:lumOff val="35000"/>
                  </a:schemeClr>
                </a:solidFill>
                <a:latin typeface="Segoe UI" pitchFamily="34" charset="0"/>
                <a:ea typeface="Segoe UI" pitchFamily="34" charset="0"/>
                <a:cs typeface="Segoe UI" pitchFamily="34" charset="0"/>
              </a:rPr>
              <a:t>More</a:t>
            </a:r>
            <a:r>
              <a:rPr lang="en-US" sz="900" dirty="0" smtClean="0">
                <a:solidFill>
                  <a:schemeClr val="tx1">
                    <a:lumMod val="65000"/>
                    <a:lumOff val="35000"/>
                  </a:schemeClr>
                </a:solidFill>
                <a:latin typeface="Segoe UI" pitchFamily="34" charset="0"/>
                <a:ea typeface="Segoe UI" pitchFamily="34" charset="0"/>
                <a:cs typeface="Segoe UI" pitchFamily="34" charset="0"/>
              </a:rPr>
              <a:t> </a:t>
            </a:r>
            <a:r>
              <a:rPr lang="en-US" sz="900" b="1" dirty="0">
                <a:solidFill>
                  <a:schemeClr val="tx1">
                    <a:lumMod val="65000"/>
                    <a:lumOff val="35000"/>
                  </a:schemeClr>
                </a:solidFill>
                <a:latin typeface="Segoe UI" pitchFamily="34" charset="0"/>
                <a:ea typeface="Segoe UI" pitchFamily="34" charset="0"/>
                <a:cs typeface="Segoe UI" pitchFamily="34" charset="0"/>
              </a:rPr>
              <a:t>Options </a:t>
            </a:r>
            <a:r>
              <a:rPr lang="en-US" sz="900" dirty="0">
                <a:solidFill>
                  <a:schemeClr val="tx1">
                    <a:lumMod val="65000"/>
                    <a:lumOff val="35000"/>
                  </a:schemeClr>
                </a:solidFill>
                <a:latin typeface="Segoe UI" pitchFamily="34" charset="0"/>
                <a:ea typeface="Segoe UI" pitchFamily="34" charset="0"/>
                <a:cs typeface="Segoe UI" pitchFamily="34" charset="0"/>
              </a:rPr>
              <a:t>menu, </a:t>
            </a:r>
            <a:r>
              <a:rPr lang="en-US" sz="900" dirty="0" smtClean="0">
                <a:solidFill>
                  <a:schemeClr val="tx1">
                    <a:lumMod val="65000"/>
                    <a:lumOff val="35000"/>
                  </a:schemeClr>
                </a:solidFill>
                <a:latin typeface="Segoe UI" pitchFamily="34" charset="0"/>
                <a:ea typeface="Segoe UI" pitchFamily="34" charset="0"/>
                <a:cs typeface="Segoe UI" pitchFamily="34" charset="0"/>
              </a:rPr>
              <a:t>and click your selection.</a:t>
            </a:r>
            <a:r>
              <a:rPr lang="en-US" sz="900" dirty="0">
                <a:solidFill>
                  <a:schemeClr val="tx1">
                    <a:lumMod val="65000"/>
                    <a:lumOff val="35000"/>
                  </a:schemeClr>
                </a:solidFill>
                <a:latin typeface="Segoe UI" pitchFamily="34" charset="0"/>
                <a:ea typeface="Segoe UI" pitchFamily="34" charset="0"/>
                <a:cs typeface="Segoe UI" pitchFamily="34" charset="0"/>
              </a:rPr>
              <a:t> </a:t>
            </a:r>
            <a:r>
              <a:rPr lang="en-US" sz="900" dirty="0" smtClean="0">
                <a:solidFill>
                  <a:schemeClr val="tx1">
                    <a:lumMod val="65000"/>
                    <a:lumOff val="35000"/>
                  </a:schemeClr>
                </a:solidFill>
                <a:latin typeface="Segoe UI" pitchFamily="34" charset="0"/>
                <a:ea typeface="Segoe UI" pitchFamily="34" charset="0"/>
                <a:cs typeface="Segoe UI" pitchFamily="34" charset="0"/>
              </a:rPr>
              <a:t>You </a:t>
            </a:r>
            <a:r>
              <a:rPr lang="en-US" sz="900" dirty="0">
                <a:solidFill>
                  <a:schemeClr val="tx1">
                    <a:lumMod val="65000"/>
                    <a:lumOff val="35000"/>
                  </a:schemeClr>
                </a:solidFill>
                <a:latin typeface="Segoe UI" pitchFamily="34" charset="0"/>
                <a:ea typeface="Segoe UI" pitchFamily="34" charset="0"/>
                <a:cs typeface="Segoe UI" pitchFamily="34" charset="0"/>
              </a:rPr>
              <a:t>can also click </a:t>
            </a:r>
            <a:r>
              <a:rPr lang="en-US" sz="900" b="1" dirty="0">
                <a:solidFill>
                  <a:schemeClr val="tx1">
                    <a:lumMod val="65000"/>
                    <a:lumOff val="35000"/>
                  </a:schemeClr>
                </a:solidFill>
                <a:latin typeface="Segoe UI" pitchFamily="34" charset="0"/>
                <a:ea typeface="Segoe UI" pitchFamily="34" charset="0"/>
                <a:cs typeface="Segoe UI" pitchFamily="34" charset="0"/>
              </a:rPr>
              <a:t>Browse</a:t>
            </a:r>
            <a:r>
              <a:rPr lang="en-US" sz="900" dirty="0">
                <a:solidFill>
                  <a:schemeClr val="tx1">
                    <a:lumMod val="65000"/>
                    <a:lumOff val="35000"/>
                  </a:schemeClr>
                </a:solidFill>
                <a:latin typeface="Segoe UI" pitchFamily="34" charset="0"/>
                <a:ea typeface="Segoe UI" pitchFamily="34" charset="0"/>
                <a:cs typeface="Segoe UI" pitchFamily="34" charset="0"/>
              </a:rPr>
              <a:t> to go to the location </a:t>
            </a:r>
            <a:r>
              <a:rPr lang="en-US" sz="900" dirty="0" smtClean="0">
                <a:solidFill>
                  <a:schemeClr val="tx1">
                    <a:lumMod val="65000"/>
                    <a:lumOff val="35000"/>
                  </a:schemeClr>
                </a:solidFill>
                <a:latin typeface="Segoe UI" pitchFamily="34" charset="0"/>
                <a:ea typeface="Segoe UI" pitchFamily="34" charset="0"/>
                <a:cs typeface="Segoe UI" pitchFamily="34" charset="0"/>
              </a:rPr>
              <a:t>of the </a:t>
            </a:r>
            <a:r>
              <a:rPr lang="en-US" sz="900" dirty="0">
                <a:solidFill>
                  <a:schemeClr val="tx1">
                    <a:lumMod val="65000"/>
                    <a:lumOff val="35000"/>
                  </a:schemeClr>
                </a:solidFill>
                <a:latin typeface="Segoe UI" pitchFamily="34" charset="0"/>
                <a:ea typeface="Segoe UI" pitchFamily="34" charset="0"/>
                <a:cs typeface="Segoe UI" pitchFamily="34" charset="0"/>
              </a:rPr>
              <a:t>recording and make a copy of the file to post on a shared location for others to view. </a:t>
            </a:r>
          </a:p>
        </p:txBody>
      </p:sp>
      <p:sp>
        <p:nvSpPr>
          <p:cNvPr id="26" name="TextBox 25"/>
          <p:cNvSpPr txBox="1"/>
          <p:nvPr/>
        </p:nvSpPr>
        <p:spPr>
          <a:xfrm>
            <a:off x="152399" y="3352800"/>
            <a:ext cx="4267200" cy="3343223"/>
          </a:xfrm>
          <a:prstGeom prst="rect">
            <a:avLst/>
          </a:prstGeom>
          <a:noFill/>
        </p:spPr>
        <p:txBody>
          <a:bodyPr wrap="square" rtlCol="0">
            <a:spAutoFit/>
          </a:bodyPr>
          <a:lstStyle/>
          <a:p>
            <a:pPr>
              <a:lnSpc>
                <a:spcPct val="125000"/>
              </a:lnSpc>
              <a:spcBef>
                <a:spcPts val="300"/>
              </a:spcBef>
            </a:pPr>
            <a:r>
              <a:rPr lang="en-US" sz="1400" dirty="0" smtClean="0">
                <a:solidFill>
                  <a:schemeClr val="tx1">
                    <a:lumMod val="95000"/>
                    <a:lumOff val="5000"/>
                  </a:schemeClr>
                </a:solidFill>
                <a:latin typeface="Segoe UI" pitchFamily="34" charset="0"/>
                <a:ea typeface="Segoe UI" pitchFamily="34" charset="0"/>
                <a:cs typeface="Segoe UI" pitchFamily="34" charset="0"/>
              </a:rPr>
              <a:t>Manage participants </a:t>
            </a:r>
          </a:p>
          <a:p>
            <a:pPr>
              <a:lnSpc>
                <a:spcPct val="125000"/>
              </a:lnSpc>
              <a:spcBef>
                <a:spcPts val="300"/>
              </a:spcBef>
            </a:pPr>
            <a:r>
              <a:rPr lang="en-US" sz="900" dirty="0" smtClean="0">
                <a:solidFill>
                  <a:schemeClr val="tx1">
                    <a:lumMod val="65000"/>
                    <a:lumOff val="35000"/>
                  </a:schemeClr>
                </a:solidFill>
                <a:latin typeface="Segoe UI" pitchFamily="34" charset="0"/>
                <a:ea typeface="Segoe UI" pitchFamily="34" charset="0"/>
                <a:cs typeface="Segoe UI" pitchFamily="34" charset="0"/>
              </a:rPr>
              <a:t>In the meeting window, point to the people button, and do any of the following:</a:t>
            </a:r>
          </a:p>
          <a:p>
            <a:pPr marL="228600" indent="-171450">
              <a:lnSpc>
                <a:spcPct val="125000"/>
              </a:lnSpc>
              <a:spcBef>
                <a:spcPts val="300"/>
              </a:spcBef>
              <a:buFont typeface="Arial" pitchFamily="34" charset="0"/>
              <a:buChar char="•"/>
            </a:pPr>
            <a:r>
              <a:rPr lang="en-US" sz="900" dirty="0" smtClean="0">
                <a:solidFill>
                  <a:prstClr val="black">
                    <a:lumMod val="65000"/>
                    <a:lumOff val="35000"/>
                  </a:prstClr>
                </a:solidFill>
                <a:latin typeface="Segoe UI" pitchFamily="34" charset="0"/>
                <a:ea typeface="Segoe UI" pitchFamily="34" charset="0"/>
                <a:cs typeface="Segoe UI" pitchFamily="34" charset="0"/>
              </a:rPr>
              <a:t>To manage a participant, on </a:t>
            </a:r>
            <a:r>
              <a:rPr lang="en-US" sz="900" dirty="0">
                <a:solidFill>
                  <a:prstClr val="black">
                    <a:lumMod val="65000"/>
                    <a:lumOff val="35000"/>
                  </a:prstClr>
                </a:solidFill>
                <a:latin typeface="Segoe UI" pitchFamily="34" charset="0"/>
                <a:ea typeface="Segoe UI" pitchFamily="34" charset="0"/>
                <a:cs typeface="Segoe UI" pitchFamily="34" charset="0"/>
              </a:rPr>
              <a:t>the </a:t>
            </a:r>
            <a:r>
              <a:rPr lang="en-US" sz="900" b="1" dirty="0">
                <a:solidFill>
                  <a:prstClr val="black">
                    <a:lumMod val="65000"/>
                    <a:lumOff val="35000"/>
                  </a:prstClr>
                </a:solidFill>
                <a:latin typeface="Segoe UI" pitchFamily="34" charset="0"/>
                <a:ea typeface="Segoe UI" pitchFamily="34" charset="0"/>
                <a:cs typeface="Segoe UI" pitchFamily="34" charset="0"/>
              </a:rPr>
              <a:t>Participants</a:t>
            </a:r>
            <a:r>
              <a:rPr lang="en-US" sz="900" dirty="0">
                <a:solidFill>
                  <a:prstClr val="black">
                    <a:lumMod val="65000"/>
                    <a:lumOff val="35000"/>
                  </a:prstClr>
                </a:solidFill>
                <a:latin typeface="Segoe UI" pitchFamily="34" charset="0"/>
                <a:ea typeface="Segoe UI" pitchFamily="34" charset="0"/>
                <a:cs typeface="Segoe UI" pitchFamily="34" charset="0"/>
              </a:rPr>
              <a:t> tab, right-click </a:t>
            </a:r>
            <a:r>
              <a:rPr lang="en-US" sz="900" dirty="0" smtClean="0">
                <a:solidFill>
                  <a:prstClr val="black">
                    <a:lumMod val="65000"/>
                    <a:lumOff val="35000"/>
                  </a:prstClr>
                </a:solidFill>
                <a:latin typeface="Segoe UI" pitchFamily="34" charset="0"/>
                <a:ea typeface="Segoe UI" pitchFamily="34" charset="0"/>
                <a:cs typeface="Segoe UI" pitchFamily="34" charset="0"/>
              </a:rPr>
              <a:t/>
            </a:r>
            <a:br>
              <a:rPr lang="en-US" sz="900" dirty="0" smtClean="0">
                <a:solidFill>
                  <a:prstClr val="black">
                    <a:lumMod val="65000"/>
                    <a:lumOff val="35000"/>
                  </a:prstClr>
                </a:solidFill>
                <a:latin typeface="Segoe UI" pitchFamily="34" charset="0"/>
                <a:ea typeface="Segoe UI" pitchFamily="34" charset="0"/>
                <a:cs typeface="Segoe UI" pitchFamily="34" charset="0"/>
              </a:rPr>
            </a:br>
            <a:r>
              <a:rPr lang="en-US" sz="900" dirty="0" smtClean="0">
                <a:solidFill>
                  <a:prstClr val="black">
                    <a:lumMod val="65000"/>
                    <a:lumOff val="35000"/>
                  </a:prstClr>
                </a:solidFill>
                <a:latin typeface="Segoe UI" pitchFamily="34" charset="0"/>
                <a:ea typeface="Segoe UI" pitchFamily="34" charset="0"/>
                <a:cs typeface="Segoe UI" pitchFamily="34" charset="0"/>
              </a:rPr>
              <a:t>the </a:t>
            </a:r>
            <a:r>
              <a:rPr lang="en-US" sz="900" dirty="0">
                <a:solidFill>
                  <a:prstClr val="black">
                    <a:lumMod val="65000"/>
                    <a:lumOff val="35000"/>
                  </a:prstClr>
                </a:solidFill>
                <a:latin typeface="Segoe UI" pitchFamily="34" charset="0"/>
                <a:ea typeface="Segoe UI" pitchFamily="34" charset="0"/>
                <a:cs typeface="Segoe UI" pitchFamily="34" charset="0"/>
              </a:rPr>
              <a:t>person’s </a:t>
            </a:r>
            <a:r>
              <a:rPr lang="en-US" sz="900" dirty="0" smtClean="0">
                <a:solidFill>
                  <a:prstClr val="black">
                    <a:lumMod val="65000"/>
                    <a:lumOff val="35000"/>
                  </a:prstClr>
                </a:solidFill>
                <a:latin typeface="Segoe UI" pitchFamily="34" charset="0"/>
                <a:ea typeface="Segoe UI" pitchFamily="34" charset="0"/>
                <a:cs typeface="Segoe UI" pitchFamily="34" charset="0"/>
              </a:rPr>
              <a:t>name, </a:t>
            </a:r>
            <a:r>
              <a:rPr lang="en-US" sz="900" dirty="0">
                <a:solidFill>
                  <a:prstClr val="black">
                    <a:lumMod val="65000"/>
                    <a:lumOff val="35000"/>
                  </a:prstClr>
                </a:solidFill>
                <a:latin typeface="Segoe UI" pitchFamily="34" charset="0"/>
                <a:ea typeface="Segoe UI" pitchFamily="34" charset="0"/>
                <a:cs typeface="Segoe UI" pitchFamily="34" charset="0"/>
              </a:rPr>
              <a:t>and use the options </a:t>
            </a:r>
            <a:r>
              <a:rPr lang="en-US" sz="900" dirty="0" smtClean="0">
                <a:solidFill>
                  <a:prstClr val="black">
                    <a:lumMod val="65000"/>
                    <a:lumOff val="35000"/>
                  </a:prstClr>
                </a:solidFill>
                <a:latin typeface="Segoe UI" pitchFamily="34" charset="0"/>
                <a:ea typeface="Segoe UI" pitchFamily="34" charset="0"/>
                <a:cs typeface="Segoe UI" pitchFamily="34" charset="0"/>
              </a:rPr>
              <a:t/>
            </a:r>
            <a:br>
              <a:rPr lang="en-US" sz="900" dirty="0" smtClean="0">
                <a:solidFill>
                  <a:prstClr val="black">
                    <a:lumMod val="65000"/>
                    <a:lumOff val="35000"/>
                  </a:prstClr>
                </a:solidFill>
                <a:latin typeface="Segoe UI" pitchFamily="34" charset="0"/>
                <a:ea typeface="Segoe UI" pitchFamily="34" charset="0"/>
                <a:cs typeface="Segoe UI" pitchFamily="34" charset="0"/>
              </a:rPr>
            </a:br>
            <a:r>
              <a:rPr lang="en-US" sz="900" dirty="0" smtClean="0">
                <a:solidFill>
                  <a:prstClr val="black">
                    <a:lumMod val="65000"/>
                    <a:lumOff val="35000"/>
                  </a:prstClr>
                </a:solidFill>
                <a:latin typeface="Segoe UI" pitchFamily="34" charset="0"/>
                <a:ea typeface="Segoe UI" pitchFamily="34" charset="0"/>
                <a:cs typeface="Segoe UI" pitchFamily="34" charset="0"/>
              </a:rPr>
              <a:t>to mute</a:t>
            </a:r>
            <a:r>
              <a:rPr lang="en-US" sz="900" dirty="0">
                <a:solidFill>
                  <a:prstClr val="black">
                    <a:lumMod val="65000"/>
                    <a:lumOff val="35000"/>
                  </a:prstClr>
                </a:solidFill>
                <a:latin typeface="Segoe UI" pitchFamily="34" charset="0"/>
                <a:ea typeface="Segoe UI" pitchFamily="34" charset="0"/>
                <a:cs typeface="Segoe UI" pitchFamily="34" charset="0"/>
              </a:rPr>
              <a:t>, unmute,  remove, </a:t>
            </a:r>
            <a:r>
              <a:rPr lang="en-US" sz="900" dirty="0" smtClean="0">
                <a:solidFill>
                  <a:prstClr val="black">
                    <a:lumMod val="65000"/>
                    <a:lumOff val="35000"/>
                  </a:prstClr>
                </a:solidFill>
                <a:latin typeface="Segoe UI" pitchFamily="34" charset="0"/>
                <a:ea typeface="Segoe UI" pitchFamily="34" charset="0"/>
                <a:cs typeface="Segoe UI" pitchFamily="34" charset="0"/>
              </a:rPr>
              <a:t>and so on.</a:t>
            </a:r>
          </a:p>
          <a:p>
            <a:pPr marL="228600" indent="-171450">
              <a:lnSpc>
                <a:spcPct val="125000"/>
              </a:lnSpc>
              <a:spcBef>
                <a:spcPts val="300"/>
              </a:spcBef>
              <a:buFont typeface="Arial" pitchFamily="34" charset="0"/>
              <a:buChar char="•"/>
            </a:pPr>
            <a:r>
              <a:rPr lang="en-US" sz="900" dirty="0" smtClean="0">
                <a:solidFill>
                  <a:prstClr val="black">
                    <a:lumMod val="65000"/>
                    <a:lumOff val="35000"/>
                  </a:prstClr>
                </a:solidFill>
                <a:latin typeface="Segoe UI" pitchFamily="34" charset="0"/>
                <a:ea typeface="Segoe UI" pitchFamily="34" charset="0"/>
                <a:cs typeface="Segoe UI" pitchFamily="34" charset="0"/>
              </a:rPr>
              <a:t>To manage all, on the </a:t>
            </a:r>
            <a:r>
              <a:rPr lang="en-US" sz="900" b="1" dirty="0" smtClean="0">
                <a:solidFill>
                  <a:prstClr val="black">
                    <a:lumMod val="65000"/>
                    <a:lumOff val="35000"/>
                  </a:prstClr>
                </a:solidFill>
                <a:latin typeface="Segoe UI" pitchFamily="34" charset="0"/>
                <a:ea typeface="Segoe UI" pitchFamily="34" charset="0"/>
                <a:cs typeface="Segoe UI" pitchFamily="34" charset="0"/>
              </a:rPr>
              <a:t>Actions</a:t>
            </a:r>
            <a:r>
              <a:rPr lang="en-US" sz="900" dirty="0" smtClean="0">
                <a:solidFill>
                  <a:prstClr val="black">
                    <a:lumMod val="65000"/>
                    <a:lumOff val="35000"/>
                  </a:prstClr>
                </a:solidFill>
                <a:latin typeface="Segoe UI" pitchFamily="34" charset="0"/>
                <a:ea typeface="Segoe UI" pitchFamily="34" charset="0"/>
                <a:cs typeface="Segoe UI" pitchFamily="34" charset="0"/>
              </a:rPr>
              <a:t> tab, click:</a:t>
            </a:r>
          </a:p>
          <a:p>
            <a:pPr marL="457200" lvl="0" indent="-171450">
              <a:lnSpc>
                <a:spcPct val="125000"/>
              </a:lnSpc>
              <a:spcBef>
                <a:spcPts val="300"/>
              </a:spcBef>
              <a:buFont typeface="Courier New" pitchFamily="49" charset="0"/>
              <a:buChar char="o"/>
            </a:pPr>
            <a:r>
              <a:rPr lang="en-US" sz="900" b="1" dirty="0" smtClean="0">
                <a:solidFill>
                  <a:prstClr val="black">
                    <a:lumMod val="65000"/>
                    <a:lumOff val="35000"/>
                  </a:prstClr>
                </a:solidFill>
                <a:latin typeface="Segoe UI" pitchFamily="34" charset="0"/>
                <a:ea typeface="Segoe UI" pitchFamily="34" charset="0"/>
                <a:cs typeface="Segoe UI" pitchFamily="34" charset="0"/>
              </a:rPr>
              <a:t>Invite More People </a:t>
            </a:r>
            <a:r>
              <a:rPr lang="en-US" sz="900" dirty="0" smtClean="0">
                <a:solidFill>
                  <a:prstClr val="black">
                    <a:lumMod val="65000"/>
                    <a:lumOff val="35000"/>
                  </a:prstClr>
                </a:solidFill>
                <a:latin typeface="Segoe UI" pitchFamily="34" charset="0"/>
                <a:ea typeface="Segoe UI" pitchFamily="34" charset="0"/>
                <a:cs typeface="Segoe UI" pitchFamily="34" charset="0"/>
              </a:rPr>
              <a:t>to add </a:t>
            </a:r>
            <a:br>
              <a:rPr lang="en-US" sz="900" dirty="0" smtClean="0">
                <a:solidFill>
                  <a:prstClr val="black">
                    <a:lumMod val="65000"/>
                    <a:lumOff val="35000"/>
                  </a:prstClr>
                </a:solidFill>
                <a:latin typeface="Segoe UI" pitchFamily="34" charset="0"/>
                <a:ea typeface="Segoe UI" pitchFamily="34" charset="0"/>
                <a:cs typeface="Segoe UI" pitchFamily="34" charset="0"/>
              </a:rPr>
            </a:br>
            <a:r>
              <a:rPr lang="en-US" sz="900" dirty="0" smtClean="0">
                <a:solidFill>
                  <a:prstClr val="black">
                    <a:lumMod val="65000"/>
                    <a:lumOff val="35000"/>
                  </a:prstClr>
                </a:solidFill>
                <a:latin typeface="Segoe UI" pitchFamily="34" charset="0"/>
                <a:ea typeface="Segoe UI" pitchFamily="34" charset="0"/>
                <a:cs typeface="Segoe UI" pitchFamily="34" charset="0"/>
              </a:rPr>
              <a:t>participants</a:t>
            </a:r>
            <a:r>
              <a:rPr lang="en-US" sz="900" dirty="0">
                <a:solidFill>
                  <a:prstClr val="black">
                    <a:lumMod val="65000"/>
                    <a:lumOff val="35000"/>
                  </a:prstClr>
                </a:solidFill>
                <a:latin typeface="Segoe UI" pitchFamily="34" charset="0"/>
                <a:ea typeface="Segoe UI" pitchFamily="34" charset="0"/>
                <a:cs typeface="Segoe UI" pitchFamily="34" charset="0"/>
              </a:rPr>
              <a:t>. </a:t>
            </a:r>
          </a:p>
          <a:p>
            <a:pPr marL="457200" lvl="0" indent="-171450">
              <a:lnSpc>
                <a:spcPct val="125000"/>
              </a:lnSpc>
              <a:spcBef>
                <a:spcPts val="300"/>
              </a:spcBef>
              <a:buFont typeface="Courier New" pitchFamily="49" charset="0"/>
              <a:buChar char="o"/>
            </a:pPr>
            <a:r>
              <a:rPr lang="en-US" sz="900" b="1" dirty="0">
                <a:solidFill>
                  <a:prstClr val="black">
                    <a:lumMod val="65000"/>
                    <a:lumOff val="35000"/>
                  </a:prstClr>
                </a:solidFill>
                <a:latin typeface="Segoe UI" pitchFamily="34" charset="0"/>
                <a:ea typeface="Segoe UI" pitchFamily="34" charset="0"/>
                <a:cs typeface="Segoe UI" pitchFamily="34" charset="0"/>
              </a:rPr>
              <a:t>Mute Audience </a:t>
            </a:r>
            <a:r>
              <a:rPr lang="en-US" sz="900" dirty="0">
                <a:solidFill>
                  <a:prstClr val="black">
                    <a:lumMod val="65000"/>
                    <a:lumOff val="35000"/>
                  </a:prstClr>
                </a:solidFill>
                <a:latin typeface="Segoe UI" pitchFamily="34" charset="0"/>
                <a:ea typeface="Segoe UI" pitchFamily="34" charset="0"/>
                <a:cs typeface="Segoe UI" pitchFamily="34" charset="0"/>
              </a:rPr>
              <a:t>to eliminate </a:t>
            </a:r>
            <a:r>
              <a:rPr lang="en-US" sz="900" dirty="0" smtClean="0">
                <a:solidFill>
                  <a:prstClr val="black">
                    <a:lumMod val="65000"/>
                    <a:lumOff val="35000"/>
                  </a:prstClr>
                </a:solidFill>
                <a:latin typeface="Segoe UI" pitchFamily="34" charset="0"/>
                <a:ea typeface="Segoe UI" pitchFamily="34" charset="0"/>
                <a:cs typeface="Segoe UI" pitchFamily="34" charset="0"/>
              </a:rPr>
              <a:t/>
            </a:r>
            <a:br>
              <a:rPr lang="en-US" sz="900" dirty="0" smtClean="0">
                <a:solidFill>
                  <a:prstClr val="black">
                    <a:lumMod val="65000"/>
                    <a:lumOff val="35000"/>
                  </a:prstClr>
                </a:solidFill>
                <a:latin typeface="Segoe UI" pitchFamily="34" charset="0"/>
                <a:ea typeface="Segoe UI" pitchFamily="34" charset="0"/>
                <a:cs typeface="Segoe UI" pitchFamily="34" charset="0"/>
              </a:rPr>
            </a:br>
            <a:r>
              <a:rPr lang="en-US" sz="900" dirty="0" smtClean="0">
                <a:solidFill>
                  <a:prstClr val="black">
                    <a:lumMod val="65000"/>
                    <a:lumOff val="35000"/>
                  </a:prstClr>
                </a:solidFill>
                <a:latin typeface="Segoe UI" pitchFamily="34" charset="0"/>
                <a:ea typeface="Segoe UI" pitchFamily="34" charset="0"/>
                <a:cs typeface="Segoe UI" pitchFamily="34" charset="0"/>
              </a:rPr>
              <a:t>background </a:t>
            </a:r>
            <a:r>
              <a:rPr lang="en-US" sz="900" dirty="0">
                <a:solidFill>
                  <a:prstClr val="black">
                    <a:lumMod val="65000"/>
                    <a:lumOff val="35000"/>
                  </a:prstClr>
                </a:solidFill>
                <a:latin typeface="Segoe UI" pitchFamily="34" charset="0"/>
                <a:ea typeface="Segoe UI" pitchFamily="34" charset="0"/>
                <a:cs typeface="Segoe UI" pitchFamily="34" charset="0"/>
              </a:rPr>
              <a:t>noise</a:t>
            </a:r>
            <a:r>
              <a:rPr lang="en-US" sz="900" dirty="0" smtClean="0">
                <a:solidFill>
                  <a:prstClr val="black">
                    <a:lumMod val="65000"/>
                    <a:lumOff val="35000"/>
                  </a:prstClr>
                </a:solidFill>
                <a:latin typeface="Segoe UI" pitchFamily="34" charset="0"/>
                <a:ea typeface="Segoe UI" pitchFamily="34" charset="0"/>
                <a:cs typeface="Segoe UI" pitchFamily="34" charset="0"/>
              </a:rPr>
              <a:t>.</a:t>
            </a:r>
          </a:p>
          <a:p>
            <a:pPr marL="457200" indent="-171450">
              <a:lnSpc>
                <a:spcPct val="125000"/>
              </a:lnSpc>
              <a:spcBef>
                <a:spcPts val="300"/>
              </a:spcBef>
              <a:buFont typeface="Courier New" pitchFamily="49" charset="0"/>
              <a:buChar char="o"/>
            </a:pPr>
            <a:r>
              <a:rPr lang="en-US" sz="900" b="1" dirty="0">
                <a:solidFill>
                  <a:prstClr val="black">
                    <a:lumMod val="65000"/>
                    <a:lumOff val="35000"/>
                  </a:prstClr>
                </a:solidFill>
                <a:latin typeface="Segoe UI" pitchFamily="34" charset="0"/>
                <a:ea typeface="Segoe UI" pitchFamily="34" charset="0"/>
                <a:cs typeface="Segoe UI" pitchFamily="34" charset="0"/>
              </a:rPr>
              <a:t>No Meeting IM </a:t>
            </a:r>
            <a:r>
              <a:rPr lang="en-US" sz="900" dirty="0">
                <a:solidFill>
                  <a:prstClr val="black">
                    <a:lumMod val="65000"/>
                    <a:lumOff val="35000"/>
                  </a:prstClr>
                </a:solidFill>
                <a:latin typeface="Segoe UI" pitchFamily="34" charset="0"/>
                <a:ea typeface="Segoe UI" pitchFamily="34" charset="0"/>
                <a:cs typeface="Segoe UI" pitchFamily="34" charset="0"/>
              </a:rPr>
              <a:t>to turn off </a:t>
            </a:r>
            <a:r>
              <a:rPr lang="en-US" sz="900" dirty="0" smtClean="0">
                <a:solidFill>
                  <a:prstClr val="black">
                    <a:lumMod val="65000"/>
                    <a:lumOff val="35000"/>
                  </a:prstClr>
                </a:solidFill>
                <a:latin typeface="Segoe UI" pitchFamily="34" charset="0"/>
                <a:ea typeface="Segoe UI" pitchFamily="34" charset="0"/>
                <a:cs typeface="Segoe UI" pitchFamily="34" charset="0"/>
              </a:rPr>
              <a:t>meeting IM</a:t>
            </a:r>
          </a:p>
          <a:p>
            <a:pPr marL="457200" lvl="0" indent="-171450">
              <a:lnSpc>
                <a:spcPct val="125000"/>
              </a:lnSpc>
              <a:spcBef>
                <a:spcPts val="300"/>
              </a:spcBef>
              <a:buFont typeface="Courier New" pitchFamily="49" charset="0"/>
              <a:buChar char="o"/>
            </a:pPr>
            <a:r>
              <a:rPr lang="en-US" sz="900" b="1" dirty="0">
                <a:solidFill>
                  <a:prstClr val="black">
                    <a:lumMod val="65000"/>
                    <a:lumOff val="35000"/>
                  </a:prstClr>
                </a:solidFill>
                <a:latin typeface="Segoe UI" pitchFamily="34" charset="0"/>
                <a:ea typeface="Segoe UI" pitchFamily="34" charset="0"/>
                <a:cs typeface="Segoe UI" pitchFamily="34" charset="0"/>
              </a:rPr>
              <a:t>No </a:t>
            </a:r>
            <a:r>
              <a:rPr lang="en-US" sz="900" b="1" dirty="0" smtClean="0">
                <a:solidFill>
                  <a:prstClr val="black">
                    <a:lumMod val="65000"/>
                    <a:lumOff val="35000"/>
                  </a:prstClr>
                </a:solidFill>
                <a:latin typeface="Segoe UI" pitchFamily="34" charset="0"/>
                <a:ea typeface="Segoe UI" pitchFamily="34" charset="0"/>
                <a:cs typeface="Segoe UI" pitchFamily="34" charset="0"/>
              </a:rPr>
              <a:t>Attendee </a:t>
            </a:r>
            <a:r>
              <a:rPr lang="en-US" sz="900" b="1" dirty="0">
                <a:solidFill>
                  <a:prstClr val="black">
                    <a:lumMod val="65000"/>
                    <a:lumOff val="35000"/>
                  </a:prstClr>
                </a:solidFill>
                <a:latin typeface="Segoe UI" pitchFamily="34" charset="0"/>
                <a:ea typeface="Segoe UI" pitchFamily="34" charset="0"/>
                <a:cs typeface="Segoe UI" pitchFamily="34" charset="0"/>
              </a:rPr>
              <a:t>Video </a:t>
            </a:r>
            <a:r>
              <a:rPr lang="en-US" sz="900" dirty="0">
                <a:solidFill>
                  <a:prstClr val="black">
                    <a:lumMod val="65000"/>
                    <a:lumOff val="35000"/>
                  </a:prstClr>
                </a:solidFill>
                <a:latin typeface="Segoe UI" pitchFamily="34" charset="0"/>
                <a:ea typeface="Segoe UI" pitchFamily="34" charset="0"/>
                <a:cs typeface="Segoe UI" pitchFamily="34" charset="0"/>
              </a:rPr>
              <a:t>to block </a:t>
            </a:r>
            <a:r>
              <a:rPr lang="en-US" sz="900" dirty="0" smtClean="0">
                <a:solidFill>
                  <a:prstClr val="black">
                    <a:lumMod val="65000"/>
                    <a:lumOff val="35000"/>
                  </a:prstClr>
                </a:solidFill>
                <a:latin typeface="Segoe UI" pitchFamily="34" charset="0"/>
                <a:ea typeface="Segoe UI" pitchFamily="34" charset="0"/>
                <a:cs typeface="Segoe UI" pitchFamily="34" charset="0"/>
              </a:rPr>
              <a:t/>
            </a:r>
            <a:br>
              <a:rPr lang="en-US" sz="900" dirty="0" smtClean="0">
                <a:solidFill>
                  <a:prstClr val="black">
                    <a:lumMod val="65000"/>
                    <a:lumOff val="35000"/>
                  </a:prstClr>
                </a:solidFill>
                <a:latin typeface="Segoe UI" pitchFamily="34" charset="0"/>
                <a:ea typeface="Segoe UI" pitchFamily="34" charset="0"/>
                <a:cs typeface="Segoe UI" pitchFamily="34" charset="0"/>
              </a:rPr>
            </a:br>
            <a:r>
              <a:rPr lang="en-US" sz="900" dirty="0" smtClean="0">
                <a:solidFill>
                  <a:prstClr val="black">
                    <a:lumMod val="65000"/>
                    <a:lumOff val="35000"/>
                  </a:prstClr>
                </a:solidFill>
                <a:latin typeface="Segoe UI" pitchFamily="34" charset="0"/>
                <a:ea typeface="Segoe UI" pitchFamily="34" charset="0"/>
                <a:cs typeface="Segoe UI" pitchFamily="34" charset="0"/>
              </a:rPr>
              <a:t>attendees </a:t>
            </a:r>
            <a:r>
              <a:rPr lang="en-US" sz="900" dirty="0">
                <a:solidFill>
                  <a:prstClr val="black">
                    <a:lumMod val="65000"/>
                    <a:lumOff val="35000"/>
                  </a:prstClr>
                </a:solidFill>
                <a:latin typeface="Segoe UI" pitchFamily="34" charset="0"/>
                <a:ea typeface="Segoe UI" pitchFamily="34" charset="0"/>
                <a:cs typeface="Segoe UI" pitchFamily="34" charset="0"/>
              </a:rPr>
              <a:t>from starting their video. </a:t>
            </a:r>
          </a:p>
          <a:p>
            <a:pPr marL="457200" lvl="0" indent="-171450">
              <a:lnSpc>
                <a:spcPct val="125000"/>
              </a:lnSpc>
              <a:spcBef>
                <a:spcPts val="300"/>
              </a:spcBef>
              <a:buFont typeface="Courier New" pitchFamily="49" charset="0"/>
              <a:buChar char="o"/>
            </a:pPr>
            <a:r>
              <a:rPr lang="en-US" sz="900" b="1" dirty="0">
                <a:solidFill>
                  <a:prstClr val="black">
                    <a:lumMod val="65000"/>
                    <a:lumOff val="35000"/>
                  </a:prstClr>
                </a:solidFill>
                <a:latin typeface="Segoe UI" pitchFamily="34" charset="0"/>
                <a:ea typeface="Segoe UI" pitchFamily="34" charset="0"/>
                <a:cs typeface="Segoe UI" pitchFamily="34" charset="0"/>
              </a:rPr>
              <a:t>Hide Names </a:t>
            </a:r>
            <a:r>
              <a:rPr lang="en-US" sz="900" dirty="0">
                <a:solidFill>
                  <a:prstClr val="black">
                    <a:lumMod val="65000"/>
                    <a:lumOff val="35000"/>
                  </a:prstClr>
                </a:solidFill>
                <a:latin typeface="Segoe UI" pitchFamily="34" charset="0"/>
                <a:ea typeface="Segoe UI" pitchFamily="34" charset="0"/>
                <a:cs typeface="Segoe UI" pitchFamily="34" charset="0"/>
              </a:rPr>
              <a:t>to hide the names on the pictures.</a:t>
            </a:r>
          </a:p>
          <a:p>
            <a:pPr marL="457200" lvl="0" indent="-171450">
              <a:lnSpc>
                <a:spcPct val="125000"/>
              </a:lnSpc>
              <a:spcBef>
                <a:spcPts val="300"/>
              </a:spcBef>
              <a:buFont typeface="Courier New" pitchFamily="49" charset="0"/>
              <a:buChar char="o"/>
            </a:pPr>
            <a:r>
              <a:rPr lang="en-US" sz="900" b="1" dirty="0">
                <a:solidFill>
                  <a:prstClr val="black">
                    <a:lumMod val="65000"/>
                    <a:lumOff val="35000"/>
                  </a:prstClr>
                </a:solidFill>
                <a:latin typeface="Segoe UI" pitchFamily="34" charset="0"/>
                <a:ea typeface="Segoe UI" pitchFamily="34" charset="0"/>
                <a:cs typeface="Segoe UI" pitchFamily="34" charset="0"/>
              </a:rPr>
              <a:t>Everyone an Attendee </a:t>
            </a:r>
            <a:r>
              <a:rPr lang="en-US" sz="900" dirty="0">
                <a:solidFill>
                  <a:prstClr val="black">
                    <a:lumMod val="65000"/>
                    <a:lumOff val="35000"/>
                  </a:prstClr>
                </a:solidFill>
                <a:latin typeface="Segoe UI" pitchFamily="34" charset="0"/>
                <a:ea typeface="Segoe UI" pitchFamily="34" charset="0"/>
                <a:cs typeface="Segoe UI" pitchFamily="34" charset="0"/>
              </a:rPr>
              <a:t>if you have too many presenters. </a:t>
            </a:r>
          </a:p>
          <a:p>
            <a:pPr marL="457200" indent="-171450">
              <a:lnSpc>
                <a:spcPct val="125000"/>
              </a:lnSpc>
              <a:spcBef>
                <a:spcPts val="300"/>
              </a:spcBef>
              <a:buFont typeface="Courier New" pitchFamily="49" charset="0"/>
              <a:buChar char="o"/>
            </a:pPr>
            <a:r>
              <a:rPr lang="en-US" sz="900" b="1" dirty="0">
                <a:solidFill>
                  <a:prstClr val="black">
                    <a:lumMod val="65000"/>
                    <a:lumOff val="35000"/>
                  </a:prstClr>
                </a:solidFill>
                <a:latin typeface="Segoe UI" pitchFamily="34" charset="0"/>
                <a:ea typeface="Segoe UI" pitchFamily="34" charset="0"/>
                <a:cs typeface="Segoe UI" pitchFamily="34" charset="0"/>
              </a:rPr>
              <a:t>Invite by </a:t>
            </a:r>
            <a:r>
              <a:rPr lang="en-US" sz="900" b="1" dirty="0" smtClean="0">
                <a:solidFill>
                  <a:prstClr val="black">
                    <a:lumMod val="65000"/>
                    <a:lumOff val="35000"/>
                  </a:prstClr>
                </a:solidFill>
                <a:latin typeface="Segoe UI" pitchFamily="34" charset="0"/>
                <a:ea typeface="Segoe UI" pitchFamily="34" charset="0"/>
                <a:cs typeface="Segoe UI" pitchFamily="34" charset="0"/>
              </a:rPr>
              <a:t>Email </a:t>
            </a:r>
            <a:r>
              <a:rPr lang="en-US" sz="900" dirty="0">
                <a:solidFill>
                  <a:prstClr val="black">
                    <a:lumMod val="65000"/>
                    <a:lumOff val="35000"/>
                  </a:prstClr>
                </a:solidFill>
                <a:latin typeface="Segoe UI" pitchFamily="34" charset="0"/>
                <a:ea typeface="Segoe UI" pitchFamily="34" charset="0"/>
                <a:cs typeface="Segoe UI" pitchFamily="34" charset="0"/>
              </a:rPr>
              <a:t>to send email invitations to additional people. </a:t>
            </a:r>
            <a:endParaRPr lang="en-US" sz="900" b="1" dirty="0">
              <a:solidFill>
                <a:prstClr val="black">
                  <a:lumMod val="65000"/>
                  <a:lumOff val="35000"/>
                </a:prstClr>
              </a:solidFill>
              <a:latin typeface="Segoe UI" pitchFamily="34" charset="0"/>
              <a:ea typeface="Segoe UI" pitchFamily="34" charset="0"/>
              <a:cs typeface="Segoe UI" pitchFamily="34" charset="0"/>
            </a:endParaRPr>
          </a:p>
        </p:txBody>
      </p:sp>
      <p:pic>
        <p:nvPicPr>
          <p:cNvPr id="2" name="Picture 1" descr="Screenshot of monitor icon for sharing content and the options to present, share OneNote and attachments "/>
          <p:cNvPicPr>
            <a:picLocks noChangeAspect="1"/>
          </p:cNvPicPr>
          <p:nvPr/>
        </p:nvPicPr>
        <p:blipFill>
          <a:blip r:embed="rId2"/>
          <a:stretch>
            <a:fillRect/>
          </a:stretch>
        </p:blipFill>
        <p:spPr>
          <a:xfrm>
            <a:off x="7078884" y="1058548"/>
            <a:ext cx="1836517" cy="1713261"/>
          </a:xfrm>
          <a:prstGeom prst="rect">
            <a:avLst/>
          </a:prstGeom>
          <a:ln w="3175">
            <a:solidFill>
              <a:schemeClr val="tx1"/>
            </a:solidFill>
          </a:ln>
        </p:spPr>
      </p:pic>
      <p:pic>
        <p:nvPicPr>
          <p:cNvPr id="7" name="Picture 6" descr="Screenshot of the more options button with the options to start and manage recordings"/>
          <p:cNvPicPr>
            <a:picLocks noChangeAspect="1"/>
          </p:cNvPicPr>
          <p:nvPr/>
        </p:nvPicPr>
        <p:blipFill>
          <a:blip r:embed="rId3"/>
          <a:stretch>
            <a:fillRect/>
          </a:stretch>
        </p:blipFill>
        <p:spPr>
          <a:xfrm>
            <a:off x="2438400" y="1162863"/>
            <a:ext cx="1809035" cy="1276537"/>
          </a:xfrm>
          <a:prstGeom prst="rect">
            <a:avLst/>
          </a:prstGeom>
          <a:ln w="3175">
            <a:solidFill>
              <a:schemeClr val="bg1">
                <a:lumMod val="65000"/>
              </a:schemeClr>
            </a:solidFill>
          </a:ln>
        </p:spPr>
      </p:pic>
      <p:sp>
        <p:nvSpPr>
          <p:cNvPr id="8" name="Rectangle 7" descr="””"/>
          <p:cNvSpPr/>
          <p:nvPr/>
        </p:nvSpPr>
        <p:spPr>
          <a:xfrm>
            <a:off x="7078883" y="2450650"/>
            <a:ext cx="283941" cy="311634"/>
          </a:xfrm>
          <a:prstGeom prst="rect">
            <a:avLst/>
          </a:prstGeom>
          <a:noFill/>
          <a:ln>
            <a:solidFill>
              <a:srgbClr val="EB09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descr="””"/>
          <p:cNvSpPr/>
          <p:nvPr/>
        </p:nvSpPr>
        <p:spPr>
          <a:xfrm>
            <a:off x="2924174" y="2266257"/>
            <a:ext cx="244925" cy="184393"/>
          </a:xfrm>
          <a:prstGeom prst="rect">
            <a:avLst/>
          </a:prstGeom>
          <a:noFill/>
          <a:ln>
            <a:solidFill>
              <a:srgbClr val="EB09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6" name="Picture 2" descr="Screen shot of a PowerPoint presentation being shared with the arrows at the bottom of the screen highlighted to indicate you can move to previous slide or move to next slid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05375" y="5329832"/>
            <a:ext cx="3909459" cy="1223368"/>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descr="””"/>
          <p:cNvSpPr/>
          <p:nvPr/>
        </p:nvSpPr>
        <p:spPr>
          <a:xfrm>
            <a:off x="6093341" y="6172793"/>
            <a:ext cx="1533525" cy="311634"/>
          </a:xfrm>
          <a:prstGeom prst="rect">
            <a:avLst/>
          </a:prstGeom>
          <a:noFill/>
          <a:ln>
            <a:solidFill>
              <a:srgbClr val="EB09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32758" y="4104931"/>
            <a:ext cx="1580436" cy="1684152"/>
          </a:xfrm>
          <a:prstGeom prst="rect">
            <a:avLst/>
          </a:prstGeom>
        </p:spPr>
      </p:pic>
      <p:sp>
        <p:nvSpPr>
          <p:cNvPr id="17" name="Rectangle 16" descr="””"/>
          <p:cNvSpPr/>
          <p:nvPr/>
        </p:nvSpPr>
        <p:spPr>
          <a:xfrm>
            <a:off x="2756558" y="5562600"/>
            <a:ext cx="344511" cy="226483"/>
          </a:xfrm>
          <a:prstGeom prst="rect">
            <a:avLst/>
          </a:prstGeom>
          <a:noFill/>
          <a:ln>
            <a:solidFill>
              <a:srgbClr val="EB09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06893320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APArbitraryFile" ma:contentTypeID="0x0101006EDDDB5EE6D98C44930B742096920B30020100945995BAC74E6347BD6C979F46C6273B" ma:contentTypeVersion="86" ma:contentTypeDescription="Create a new document." ma:contentTypeScope="" ma:versionID="47362dbd0b2e04c99e18350883780ba7">
  <xsd:schema xmlns:xsd="http://www.w3.org/2001/XMLSchema" xmlns:xs="http://www.w3.org/2001/XMLSchema" xmlns:p="http://schemas.microsoft.com/office/2006/metadata/properties" xmlns:ns2="4873beb7-5857-4685-be1f-d57550cc96cc" targetNamespace="http://schemas.microsoft.com/office/2006/metadata/properties" ma:root="true" ma:fieldsID="4d33c9699287bf5bb5d1976bc78824fa" ns2:_="">
    <xsd:import namespace="4873beb7-5857-4685-be1f-d57550cc96cc"/>
    <xsd:element name="properties">
      <xsd:complexType>
        <xsd:sequence>
          <xsd:element name="documentManagement">
            <xsd:complexType>
              <xsd:all>
                <xsd:element ref="ns2:Size"/>
                <xsd:element ref="ns2:AcquiredFrom" minOccurs="0"/>
                <xsd:element ref="ns2:UACurrentWords" minOccurs="0"/>
                <xsd:element ref="ns2:ApplicationCode" minOccurs="0"/>
                <xsd:element ref="ns2:ApplicationId" minOccurs="0"/>
                <xsd:element ref="ns2:Applications" minOccurs="0"/>
                <xsd:element ref="ns2:ApprovalLog" minOccurs="0"/>
                <xsd:element ref="ns2:ApprovalStatus" minOccurs="0"/>
                <xsd:element ref="ns2:FeedAppVer" minOccurs="0"/>
                <xsd:element ref="ns2:AssetStart" minOccurs="0"/>
                <xsd:element ref="ns2:AssetExpire" minOccurs="0"/>
                <xsd:element ref="ns2:AssetId" minOccurs="0"/>
                <xsd:element ref="ns2:IsSearchable" minOccurs="0"/>
                <xsd:element ref="ns2:AssetType" minOccurs="0"/>
                <xsd:element ref="ns2:APAuthor" minOccurs="0"/>
                <xsd:element ref="ns2:AuthorGroup" minOccurs="0"/>
                <xsd:element ref="ns2:AverageRating" minOccurs="0"/>
                <xsd:element ref="ns2:BlockPublish" minOccurs="0"/>
                <xsd:element ref="ns2:BugNumber" minOccurs="0"/>
                <xsd:element ref="ns2:CampaignTagsTaxHTField0" minOccurs="0"/>
                <xsd:element ref="ns2:CategoryTagsTaxHTField11" minOccurs="0"/>
                <xsd:element ref="ns2:ClipArtFilename"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FeatureTagsTaxHTField0" minOccurs="0"/>
                <xsd:element ref="ns2:FriendlyTitle" minOccurs="0"/>
                <xsd:element ref="ns2:HandoffToMSDN" minOccurs="0"/>
                <xsd:element ref="ns2:HiddenCategoryTagsTaxHTField0" minOccurs="0"/>
                <xsd:element ref="ns2:InProjectListLookup"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LegacyData"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NumericId" minOccurs="0"/>
                <xsd:element ref="ns2:NumOfRatingsLookup" minOccurs="0"/>
                <xsd:element ref="ns2:OOCacheId"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AppVerPrimary"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humbnailAssetId" minOccurs="0"/>
                <xsd:element ref="ns2:TimesCloned" minOccurs="0"/>
                <xsd:element ref="ns2:TrustLevel" minOccurs="0"/>
                <xsd:element ref="ns2:UALocComments" minOccurs="0"/>
                <xsd:element ref="ns2:UALocRecommendation" minOccurs="0"/>
                <xsd:element ref="ns2:UANotes"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Size" ma:index="1" ma:displayName="Size of File" ma:default="" ma:internalName="Size" ma:readOnly="false">
      <xsd:simpleType>
        <xsd:restriction base="dms:Text"/>
      </xsd:simpleType>
    </xsd:element>
    <xsd:element name="AcquiredFrom" ma:index="2"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3" nillable="true" ma:displayName="Actual Word Count" ma:default="" ma:internalName="UACurrentWords" ma:readOnly="false">
      <xsd:simpleType>
        <xsd:restriction base="dms:Unknown"/>
      </xsd:simpleType>
    </xsd:element>
    <xsd:element name="ApplicationCode" ma:index="4" nillable="true" ma:displayName="Application Code" ma:default="" ma:list="{3B69E247-3408-4B27-BC34-375E2E9451F9}" ma:internalName="ApplicationCode" ma:readOnly="true" ma:showField="AppVerCod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ApplicationId" ma:index="5" nillable="true" ma:displayName="Application ID" ma:default="" ma:list="{3B69E247-3408-4B27-BC34-375E2E9451F9}" ma:internalName="ApplicationId" ma:readOnly="true" ma:showField="AssetId"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Applications" ma:index="6" nillable="true" ma:displayName="Applications (With Version)" ma:default="" ma:description="Applications this asset is associated with" ma:list="{3B69E247-3408-4B27-BC34-375E2E9451F9}" ma:internalName="Applications" ma:readOnly="false" ma:showField="Titl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ApprovalLog" ma:index="7" nillable="true" ma:displayName="Approval Log" ma:default="" ma:hidden="true" ma:internalName="ApprovalLog" ma:readOnly="false">
      <xsd:simpleType>
        <xsd:restriction base="dms:Note"/>
      </xsd:simpleType>
    </xsd:element>
    <xsd:element name="ApprovalStatus" ma:index="8"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FeedAppVer" ma:index="9" nillable="true" ma:displayName="AppVer" ma:default="" ma:hidden="true" ma:list="{3B69E247-3408-4B27-BC34-375E2E9451F9}" ma:internalName="FeedAppVer" ma:readOnly="true" ma:showField="AppVerForLookup"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AssetStart" ma:index="10" nillable="true" ma:displayName="Asset Begin Date" ma:default="[Today]" ma:internalName="AssetStart" ma:readOnly="false">
      <xsd:simpleType>
        <xsd:restriction base="dms:DateTime"/>
      </xsd:simpleType>
    </xsd:element>
    <xsd:element name="AssetExpire" ma:index="11" nillable="true" ma:displayName="Asset End Date" ma:default="2029-01-01T08:00:00Z" ma:format="DateTime" ma:internalName="AssetExpire" ma:readOnly="false">
      <xsd:simpleType>
        <xsd:restriction base="dms:DateTime"/>
      </xsd:simpleType>
    </xsd:element>
    <xsd:element name="AssetId" ma:index="12" nillable="true" ma:displayName="Asset ID" ma:default="" ma:indexed="true" ma:internalName="AssetId" ma:readOnly="false">
      <xsd:simpleType>
        <xsd:restriction base="dms:Text">
          <xsd:maxLength value="255"/>
        </xsd:restriction>
      </xsd:simpleType>
    </xsd:element>
    <xsd:element name="IsSearchable" ma:index="13" nillable="true" ma:displayName="Asset Searchable?" ma:default="true" ma:internalName="IsSearchable" ma:readOnly="false">
      <xsd:simpleType>
        <xsd:restriction base="dms:Boolean"/>
      </xsd:simpleType>
    </xsd:element>
    <xsd:element name="AssetType" ma:index="14" nillable="true" ma:displayName="Asset Type" ma:default="" ma:internalName="AssetType" ma:readOnly="false">
      <xsd:simpleType>
        <xsd:restriction base="dms:Unknown"/>
      </xsd:simpleType>
    </xsd:element>
    <xsd:element name="APAuthor" ma:index="15"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Group" ma:index="16" nillable="true" ma:displayName="Author Group" ma:default="" ma:internalName="AuthorGroup" ma:readOnly="false">
      <xsd:simpleType>
        <xsd:restriction base="dms:Choice">
          <xsd:enumeration value="AWSUA"/>
          <xsd:enumeration value="ITProUA"/>
          <xsd:enumeration value="PMG"/>
          <xsd:enumeration value="Partner UA"/>
          <xsd:enumeration value="Acquired"/>
          <xsd:enumeration value="BCM"/>
          <xsd:enumeration value="MSC"/>
          <xsd:enumeration value="Intl Site Management"/>
          <xsd:enumeration value="Other"/>
        </xsd:restriction>
      </xsd:simpleType>
    </xsd:element>
    <xsd:element name="AverageRating" ma:index="17" nillable="true" ma:displayName="Average Rating" ma:internalName="AverageRating" ma:readOnly="false">
      <xsd:simpleType>
        <xsd:restriction base="dms:Text"/>
      </xsd:simpleType>
    </xsd:element>
    <xsd:element name="BlockPublish" ma:index="18" nillable="true" ma:displayName="Block from Publishing?" ma:default="" ma:internalName="BlockPublish" ma:readOnly="false">
      <xsd:simpleType>
        <xsd:restriction base="dms:Boolean"/>
      </xsd:simpleType>
    </xsd:element>
    <xsd:element name="BugNumber" ma:index="19" nillable="true" ma:displayName="Bug Number" ma:default="" ma:internalName="BugNumber" ma:readOnly="false">
      <xsd:simpleType>
        <xsd:restriction base="dms:Text"/>
      </xsd:simpleType>
    </xsd:element>
    <xsd:element name="CampaignTagsTaxHTField0" ma:index="21"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CategoryTagsTaxHTField11" ma:index="23" nillable="true" ma:taxonomy="true" ma:internalName="CategoryTagsTaxHTField11" ma:taxonomyFieldName="CategoryTags" ma:displayName="Category Tags" ma:readOnly="false" ma:default="" ma:fieldId="{24797cbb-132b-4ad7-b1f7-0c1bcff0c38a}" ma:taxonomyMulti="true" ma:sspId="8f79753a-75d3-41f5-8ca3-40b843941b4f" ma:termSetId="52678d52-26de-467b-a7b9-d4d1c4c8b24c" ma:anchorId="00000000-0000-0000-0000-000000000000" ma:open="false" ma:isKeyword="false">
      <xsd:complexType>
        <xsd:sequence>
          <xsd:element ref="pc:Terms" minOccurs="0" maxOccurs="1"/>
        </xsd:sequence>
      </xsd:complexType>
    </xsd:element>
    <xsd:element name="ClipArtFilename" ma:index="24" nillable="true" ma:displayName="Clip Art Name" ma:default="" ma:internalName="ClipArtFilename" ma:readOnly="false">
      <xsd:simpleType>
        <xsd:restriction base="dms:Text"/>
      </xsd:simpleType>
    </xsd:element>
    <xsd:element name="ContentItem" ma:index="25" nillable="true" ma:displayName="Content Item" ma:default="" ma:hidden="true" ma:internalName="ContentItem" ma:readOnly="false">
      <xsd:simpleType>
        <xsd:restriction base="dms:Unknown"/>
      </xsd:simpleType>
    </xsd:element>
    <xsd:element name="CrawlForDependencies" ma:index="27" nillable="true" ma:displayName="Crawl for Dependencies?" ma:default="true" ma:internalName="CrawlForDependencies" ma:readOnly="false">
      <xsd:simpleType>
        <xsd:restriction base="dms:Boolean"/>
      </xsd:simpleType>
    </xsd:element>
    <xsd:element name="CSXHash" ma:index="30" nillable="true" ma:displayName="CSX Hash" ma:default="" ma:internalName="CSXHash" ma:readOnly="false">
      <xsd:simpleType>
        <xsd:restriction base="dms:Text"/>
      </xsd:simpleType>
    </xsd:element>
    <xsd:element name="CSXSubmissionMarket" ma:index="31"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32" nillable="true" ma:displayName="CSX Updated?" ma:default="false" ma:internalName="CSXUpdate" ma:readOnly="false">
      <xsd:simpleType>
        <xsd:restriction base="dms:Boolean"/>
      </xsd:simpleType>
    </xsd:element>
    <xsd:element name="IntlLangReviewDate" ma:index="33" nillable="true" ma:displayName="Date to Complete Intl QA" ma:default="" ma:internalName="IntlLangReviewDate" ma:readOnly="false">
      <xsd:simpleType>
        <xsd:restriction base="dms:DateTime"/>
      </xsd:simpleType>
    </xsd:element>
    <xsd:element name="IsDeleted" ma:index="34" nillable="true" ma:displayName="Deleted?" ma:default="" ma:internalName="IsDeleted" ma:readOnly="false">
      <xsd:simpleType>
        <xsd:restriction base="dms:Boolean"/>
      </xsd:simpleType>
    </xsd:element>
    <xsd:element name="APDescription" ma:index="35" nillable="true" ma:displayName="Description" ma:default="" ma:internalName="APDescription" ma:readOnly="false">
      <xsd:simpleType>
        <xsd:restriction base="dms:Note"/>
      </xsd:simpleType>
    </xsd:element>
    <xsd:element name="DirectSourceMarket" ma:index="36" nillable="true" ma:displayName="Direct Source Market Group" ma:default="" ma:internalName="DirectSourceMarket" ma:readOnly="false">
      <xsd:simpleType>
        <xsd:restriction base="dms:Text"/>
      </xsd:simpleType>
    </xsd:element>
    <xsd:element name="Downloads" ma:index="37" nillable="true" ma:displayName="Downloads" ma:default="0" ma:hidden="true" ma:internalName="Downloads" ma:readOnly="false">
      <xsd:simpleType>
        <xsd:restriction base="dms:Unknown"/>
      </xsd:simpleType>
    </xsd:element>
    <xsd:element name="DSATActionTaken" ma:index="38"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9"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40" nillable="true" ma:displayName="Editorial Status" ma:default="" ma:internalName="EditorialStatus" ma:readOnly="false">
      <xsd:simpleType>
        <xsd:restriction base="dms:Unknown"/>
      </xsd:simpleType>
    </xsd:element>
    <xsd:element name="EditorialTags" ma:index="41" nillable="true" ma:displayName="Editorial Tags" ma:default="" ma:internalName="EditorialTags">
      <xsd:simpleType>
        <xsd:restriction base="dms:Unknown"/>
      </xsd:simpleType>
    </xsd:element>
    <xsd:element name="FeatureTagsTaxHTField0" ma:index="43"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FriendlyTitle" ma:index="44" nillable="true" ma:displayName="Friendly Title" ma:default="" ma:description="Shorter title to be used when displaying search results" ma:internalName="FriendlyTitle" ma:readOnly="false">
      <xsd:simpleType>
        <xsd:restriction base="dms:Text"/>
      </xsd:simpleType>
    </xsd:element>
    <xsd:element name="HandoffToMSDN" ma:index="45" nillable="true" ma:displayName="Handoff To MSDN Date" ma:default="" ma:internalName="HandoffToMSDN" ma:readOnly="false">
      <xsd:simpleType>
        <xsd:restriction base="dms:DateTime"/>
      </xsd:simpleType>
    </xsd:element>
    <xsd:element name="HiddenCategoryTagsTaxHTField0" ma:index="47" nillable="true" ma:taxonomy="true" ma:internalName="HiddenCategoryTagsTaxHTField0" ma:taxonomyFieldName="HiddenCategoryTags" ma:displayName="Hidden Category" ma:readOnly="false" ma:default="" ma:fieldId="{50ad4411-6c46-40b6-a719-09bfd72caf6b}" ma:taxonomyMulti="true" ma:sspId="8f79753a-75d3-41f5-8ca3-40b843941b4f" ma:termSetId="db61d45c-64f2-4e37-a8e3-d5adce206e5d" ma:anchorId="00000000-0000-0000-0000-000000000000" ma:open="false" ma:isKeyword="false">
      <xsd:complexType>
        <xsd:sequence>
          <xsd:element ref="pc:Terms" minOccurs="0" maxOccurs="1"/>
        </xsd:sequence>
      </xsd:complexType>
    </xsd:element>
    <xsd:element name="InProjectListLookup" ma:index="48"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InternalTagsTaxHTField0" ma:index="50"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51" nillable="true" ma:displayName="Intl Lang QA Review Required?" ma:default="" ma:internalName="IntlLangReview" ma:readOnly="false">
      <xsd:simpleType>
        <xsd:restriction base="dms:Boolean"/>
      </xsd:simpleType>
    </xsd:element>
    <xsd:element name="IntlLangReviewer" ma:index="52" nillable="true" ma:displayName="Intl Lang QA Reviewer" ma:default="" ma:internalName="IntlLangReviewer" ma:readOnly="false">
      <xsd:simpleType>
        <xsd:restriction base="dms:Text"/>
      </xsd:simpleType>
    </xsd:element>
    <xsd:element name="MarketSpecific" ma:index="53" nillable="true" ma:displayName="Is Market Specific?" ma:default="" ma:internalName="MarketSpecific" ma:readOnly="false">
      <xsd:simpleType>
        <xsd:restriction base="dms:Boolean"/>
      </xsd:simpleType>
    </xsd:element>
    <xsd:element name="LastCompleteVersionLookup" ma:index="54"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5" nillable="true" ma:displayName="Last Hand-off" ma:default="" ma:internalName="LastHandOff" ma:readOnly="false">
      <xsd:simpleType>
        <xsd:restriction base="dms:DateTime"/>
      </xsd:simpleType>
    </xsd:element>
    <xsd:element name="LastModifiedDateTime" ma:index="56" nillable="true" ma:displayName="Last Modified Date" ma:default="" ma:internalName="LastModifiedDateTime" ma:readOnly="false">
      <xsd:simpleType>
        <xsd:restriction base="dms:DateTime"/>
      </xsd:simpleType>
    </xsd:element>
    <xsd:element name="LastPreviewErrorLookup" ma:index="57"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8"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9"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60"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61"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2"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3"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4"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5"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6"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7"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8"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egacyData" ma:index="69" nillable="true" ma:displayName="Legacy Data" ma:default="" ma:internalName="LegacyData" ma:readOnly="false">
      <xsd:simpleType>
        <xsd:restriction base="dms:Note"/>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NumericId" ma:index="94" nillable="true" ma:displayName="Numeric ID" ma:default="" ma:indexed="true" ma:internalName="NumericId" ma:readOnly="false">
      <xsd:simpleType>
        <xsd:restriction base="dms:Number"/>
      </xsd:simpleType>
    </xsd:element>
    <xsd:element name="NumOfRatingsLookup" ma:index="95"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6" nillable="true" ma:displayName="OOCacheId" ma:internalName="OOCacheId" ma:readOnly="false">
      <xsd:simpleType>
        <xsd:restriction base="dms:Text"/>
      </xsd:simpleType>
    </xsd:element>
    <xsd:element name="OriginAsset" ma:index="97" nillable="true" ma:displayName="Origin Asset" ma:default="" ma:internalName="OriginAsset" ma:readOnly="false">
      <xsd:simpleType>
        <xsd:restriction base="dms:Text"/>
      </xsd:simpleType>
    </xsd:element>
    <xsd:element name="OriginalRelease" ma:index="98"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99" nillable="true" ma:displayName="Original Source Market Group" ma:default="" ma:internalName="OriginalSourceMarket" ma:readOnly="false">
      <xsd:simpleType>
        <xsd:restriction base="dms:Text"/>
      </xsd:simpleType>
    </xsd:element>
    <xsd:element name="OutputCachingOn" ma:index="100" nillable="true" ma:displayName="Output Caching" ma:default="true" ma:hidden="true" ma:internalName="OutputCachingOn" ma:readOnly="false">
      <xsd:simpleType>
        <xsd:restriction base="dms:Boolean"/>
      </xsd:simpleType>
    </xsd:element>
    <xsd:element name="ParentAssetId" ma:index="101" nillable="true" ma:displayName="Parent Asset Id" ma:default="" ma:internalName="ParentAssetId" ma:readOnly="false">
      <xsd:simpleType>
        <xsd:restriction base="dms:Text"/>
      </xsd:simpleType>
    </xsd:element>
    <xsd:element name="PlannedPubDate" ma:index="102" nillable="true" ma:displayName="Planned Publish Date" ma:default="" ma:indexed="true" ma:internalName="PlannedPubDate" ma:readOnly="false">
      <xsd:simpleType>
        <xsd:restriction base="dms:DateTime"/>
      </xsd:simpleType>
    </xsd:element>
    <xsd:element name="PolicheckWords" ma:index="103" nillable="true" ma:displayName="Policheck Words" ma:default="" ma:internalName="PolicheckWords" ma:readOnly="false">
      <xsd:simpleType>
        <xsd:restriction base="dms:Text"/>
      </xsd:simpleType>
    </xsd:element>
    <xsd:element name="AppVerPrimary" ma:index="104" nillable="true" ma:displayName="Primary Application Version" ma:default="" ma:indexed="true" ma:list="{3B69E247-3408-4B27-BC34-375E2E9451F9}" ma:internalName="AppVerPrimary" ma:showField="Title" ma:web="4873beb7-5857-4685-be1f-d57550cc96cc">
      <xsd:simpleType>
        <xsd:restriction base="dms:Lookup"/>
      </xsd:simpleType>
    </xsd:element>
    <xsd:element name="BusinessGroup" ma:index="105" nillable="true" ma:displayName="Product Division Owner" ma:default="" ma:internalName="BusinessGroup" ma:readOnly="false">
      <xsd:simpleType>
        <xsd:restriction base="dms:Unknown"/>
      </xsd:simpleType>
    </xsd:element>
    <xsd:element name="UAProjectedTotalWords" ma:index="106" nillable="true" ma:displayName="Projected Word Count" ma:default="" ma:internalName="UAProjectedTotalWords" ma:readOnly="false">
      <xsd:simpleType>
        <xsd:restriction base="dms:Unknown"/>
      </xsd:simpleType>
    </xsd:element>
    <xsd:element name="Provider" ma:index="107" nillable="true" ma:displayName="Provider" ma:default="" ma:internalName="Provider" ma:readOnly="false">
      <xsd:simpleType>
        <xsd:restriction base="dms:Unknown"/>
      </xsd:simpleType>
    </xsd:element>
    <xsd:element name="Providers" ma:index="108" nillable="true" ma:displayName="Providers" ma:default="" ma:internalName="Providers">
      <xsd:simpleType>
        <xsd:restriction base="dms:Unknown"/>
      </xsd:simpleType>
    </xsd:element>
    <xsd:element name="PublishStatusLookup" ma:index="109"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0" nillable="true" ma:displayName="Publish Target" ma:default="OfficeOnlineVNext" ma:internalName="PublishTargets" ma:readOnly="false">
      <xsd:simpleType>
        <xsd:restriction base="dms:Unknown"/>
      </xsd:simpleType>
    </xsd:element>
    <xsd:element name="RecommendationsModifier" ma:index="111" nillable="true" ma:displayName="Recommendations Modifier" ma:default="" ma:internalName="RecommendationsModifier" ma:readOnly="false">
      <xsd:simpleType>
        <xsd:restriction base="dms:Number"/>
      </xsd:simpleType>
    </xsd:element>
    <xsd:element name="ArtSampleDocs" ma:index="112" nillable="true" ma:displayName="Sample Docs" ma:default="" ma:hidden="true" ma:internalName="ArtSampleDocs" ma:readOnly="false">
      <xsd:simpleType>
        <xsd:restriction base="dms:Text"/>
      </xsd:simpleType>
    </xsd:element>
    <xsd:element name="ScenarioTagsTaxHTField0" ma:index="114"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6"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7" nillable="true" ma:displayName="Source Title" ma:default="" ma:indexed="true" ma:internalName="SourceTitle" ma:readOnly="false">
      <xsd:simpleType>
        <xsd:restriction base="dms:Text"/>
      </xsd:simpleType>
    </xsd:element>
    <xsd:element name="CSXSubmissionDate" ma:index="118" nillable="true" ma:displayName="Submission Date" ma:default="" ma:internalName="CSXSubmissionDate" ma:readOnly="false">
      <xsd:simpleType>
        <xsd:restriction base="dms:DateTime"/>
      </xsd:simpleType>
    </xsd:element>
    <xsd:element name="SubmitterId" ma:index="119" nillable="true" ma:displayName="Submitter ID" ma:default="" ma:internalName="SubmitterId" ma:readOnly="false">
      <xsd:simpleType>
        <xsd:restriction base="dms:Text"/>
      </xsd:simpleType>
    </xsd:element>
    <xsd:element name="TaxCatchAll" ma:index="120"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1"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humbnailAssetId" ma:index="122" nillable="true" ma:displayName="Thumbnail Image Asset" ma:default="" ma:internalName="ThumbnailAssetId" ma:readOnly="false">
      <xsd:simpleType>
        <xsd:restriction base="dms:Text"/>
      </xsd:simpleType>
    </xsd:element>
    <xsd:element name="TimesCloned" ma:index="123" nillable="true" ma:displayName="Times Cloned" ma:default="" ma:internalName="TimesCloned" ma:readOnly="false">
      <xsd:simpleType>
        <xsd:restriction base="dms:Number"/>
      </xsd:simpleType>
    </xsd:element>
    <xsd:element name="TrustLevel" ma:index="125" nillable="true" ma:displayName="Trust Level" ma:default="1 Microsoft Managed Content" ma:internalName="TrustLevel" ma:readOnly="false">
      <xsd:simpleType>
        <xsd:restriction base="dms:Unknown"/>
      </xsd:simpleType>
    </xsd:element>
    <xsd:element name="UALocComments" ma:index="126" nillable="true" ma:displayName="UA Loc Comments" ma:default="" ma:internalName="UALocComments" ma:readOnly="false">
      <xsd:simpleType>
        <xsd:restriction base="dms:Note"/>
      </xsd:simpleType>
    </xsd:element>
    <xsd:element name="UALocRecommendation" ma:index="127"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28" nillable="true" ma:displayName="UA Notes" ma:default="" ma:internalName="UANotes" ma:readOnly="false">
      <xsd:simpleType>
        <xsd:restriction base="dms:Note"/>
      </xsd:simpleType>
    </xsd:element>
    <xsd:element name="VoteCount" ma:index="129"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6" ma:displayName="Content Type"/>
        <xsd:element ref="dc:title" minOccurs="0" maxOccurs="1" ma:index="12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APDescription xmlns="4873beb7-5857-4685-be1f-d57550cc96cc" xsi:nil="true"/>
    <AssetExpire xmlns="4873beb7-5857-4685-be1f-d57550cc96cc">2029-01-01T08:00:00+00:00</AssetExpire>
    <CampaignTagsTaxHTField0 xmlns="4873beb7-5857-4685-be1f-d57550cc96cc">
      <Terms xmlns="http://schemas.microsoft.com/office/infopath/2007/PartnerControls"/>
    </CampaignTagsTaxHTField0>
    <IntlLangReviewDate xmlns="4873beb7-5857-4685-be1f-d57550cc96cc" xsi:nil="true"/>
    <IntlLangReview xmlns="4873beb7-5857-4685-be1f-d57550cc96cc">false</IntlLangReview>
    <LocLastLocAttemptVersionLookup xmlns="4873beb7-5857-4685-be1f-d57550cc96cc">856205</LocLastLocAttemptVersionLookup>
    <PolicheckWords xmlns="4873beb7-5857-4685-be1f-d57550cc96cc" xsi:nil="true"/>
    <SubmitterId xmlns="4873beb7-5857-4685-be1f-d57550cc96cc" xsi:nil="true"/>
    <AcquiredFrom xmlns="4873beb7-5857-4685-be1f-d57550cc96cc">Internal MS</AcquiredFrom>
    <EditorialStatus xmlns="4873beb7-5857-4685-be1f-d57550cc96cc">Complete</EditorialStatus>
    <Markets xmlns="4873beb7-5857-4685-be1f-d57550cc96cc"/>
    <OriginAsset xmlns="4873beb7-5857-4685-be1f-d57550cc96cc" xsi:nil="true"/>
    <AppVerPrimary xmlns="4873beb7-5857-4685-be1f-d57550cc96cc" xsi:nil="true"/>
    <AssetStart xmlns="4873beb7-5857-4685-be1f-d57550cc96cc">2013-07-09T07:00:00+00:00</AssetStart>
    <FriendlyTitle xmlns="4873beb7-5857-4685-be1f-d57550cc96cc" xsi:nil="true"/>
    <MarketSpecific xmlns="4873beb7-5857-4685-be1f-d57550cc96cc">false</MarketSpecific>
    <PublishStatusLookup xmlns="4873beb7-5857-4685-be1f-d57550cc96cc">
      <Value>1621750</Value>
    </PublishStatusLookup>
    <APAuthor xmlns="4873beb7-5857-4685-be1f-d57550cc96cc">
      <UserInfo>
        <DisplayName>REDMOND\v-allise</DisplayName>
        <AccountId>1749</AccountId>
        <AccountType/>
      </UserInfo>
    </APAuthor>
    <IntlLangReviewer xmlns="4873beb7-5857-4685-be1f-d57550cc96cc" xsi:nil="true"/>
    <CSXSubmissionDate xmlns="4873beb7-5857-4685-be1f-d57550cc96cc" xsi:nil="true"/>
    <TaxCatchAll xmlns="4873beb7-5857-4685-be1f-d57550cc96cc"/>
    <Manager xmlns="4873beb7-5857-4685-be1f-d57550cc96cc" xsi:nil="true"/>
    <NumericId xmlns="4873beb7-5857-4685-be1f-d57550cc96cc">103455869</NumericId>
    <ParentAssetId xmlns="4873beb7-5857-4685-be1f-d57550cc96cc">AF103005762</ParentAssetId>
    <OriginalSourceMarket xmlns="4873beb7-5857-4685-be1f-d57550cc96cc" xsi:nil="true"/>
    <ApprovalStatus xmlns="4873beb7-5857-4685-be1f-d57550cc96cc">InProgress</ApprovalStatus>
    <EditorialTags xmlns="4873beb7-5857-4685-be1f-d57550cc96cc" xsi:nil="true"/>
    <LocComments xmlns="4873beb7-5857-4685-be1f-d57550cc96cc" xsi:nil="true"/>
    <LocRecommendedHandoff xmlns="4873beb7-5857-4685-be1f-d57550cc96cc" xsi:nil="true"/>
    <SourceTitle xmlns="4873beb7-5857-4685-be1f-d57550cc96cc" xsi:nil="true"/>
    <CSXUpdate xmlns="4873beb7-5857-4685-be1f-d57550cc96cc">false</CSXUpdate>
    <IntlLocPriority xmlns="4873beb7-5857-4685-be1f-d57550cc96cc" xsi:nil="true"/>
    <UAProjectedTotalWords xmlns="4873beb7-5857-4685-be1f-d57550cc96cc" xsi:nil="true"/>
    <AssetType xmlns="4873beb7-5857-4685-be1f-d57550cc96cc">NA</AssetType>
    <MachineTranslated xmlns="4873beb7-5857-4685-be1f-d57550cc96cc">false</MachineTranslated>
    <OutputCachingOn xmlns="4873beb7-5857-4685-be1f-d57550cc96cc">false</OutputCachingOn>
    <IsSearchable xmlns="4873beb7-5857-4685-be1f-d57550cc96cc">false</IsSearchable>
    <ContentItem xmlns="4873beb7-5857-4685-be1f-d57550cc96cc" xsi:nil="true"/>
    <HandoffToMSDN xmlns="4873beb7-5857-4685-be1f-d57550cc96cc" xsi:nil="true"/>
    <ShowIn xmlns="4873beb7-5857-4685-be1f-d57550cc96cc">Show everywhere</ShowIn>
    <ThumbnailAssetId xmlns="4873beb7-5857-4685-be1f-d57550cc96cc" xsi:nil="true"/>
    <UALocComments xmlns="4873beb7-5857-4685-be1f-d57550cc96cc" xsi:nil="true"/>
    <UALocRecommendation xmlns="4873beb7-5857-4685-be1f-d57550cc96cc">Localize</UALocRecommendation>
    <LastModifiedDateTime xmlns="4873beb7-5857-4685-be1f-d57550cc96cc" xsi:nil="true"/>
    <LegacyData xmlns="4873beb7-5857-4685-be1f-d57550cc96cc" xsi:nil="true"/>
    <LocManualTestRequired xmlns="4873beb7-5857-4685-be1f-d57550cc96cc">false</LocManualTestRequired>
    <LocMarketGroupTiers2 xmlns="4873beb7-5857-4685-be1f-d57550cc96cc" xsi:nil="true"/>
    <ClipArtFilename xmlns="4873beb7-5857-4685-be1f-d57550cc96cc" xsi:nil="true"/>
    <CSXHash xmlns="4873beb7-5857-4685-be1f-d57550cc96cc" xsi:nil="true"/>
    <DirectSourceMarket xmlns="4873beb7-5857-4685-be1f-d57550cc96cc" xsi:nil="true"/>
    <PlannedPubDate xmlns="4873beb7-5857-4685-be1f-d57550cc96cc">2013-07-09T07:00:00+00:00</PlannedPubDate>
    <Size xmlns="4873beb7-5857-4685-be1f-d57550cc96cc">102 KB</Size>
    <CategoryTagsTaxHTField11 xmlns="4873beb7-5857-4685-be1f-d57550cc96cc">
      <Terms xmlns="http://schemas.microsoft.com/office/infopath/2007/PartnerControls"/>
    </CategoryTagsTaxHTField11>
    <CSXSubmissionMarket xmlns="4873beb7-5857-4685-be1f-d57550cc96cc" xsi:nil="true"/>
    <Downloads xmlns="4873beb7-5857-4685-be1f-d57550cc96cc">0</Downloads>
    <ArtSampleDocs xmlns="4873beb7-5857-4685-be1f-d57550cc96cc" xsi:nil="true"/>
    <TrustLevel xmlns="4873beb7-5857-4685-be1f-d57550cc96cc">1 Microsoft Managed Content</TrustLevel>
    <BlockPublish xmlns="4873beb7-5857-4685-be1f-d57550cc96cc">false</BlockPublish>
    <LocalizationTagsTaxHTField0 xmlns="4873beb7-5857-4685-be1f-d57550cc96cc">
      <Terms xmlns="http://schemas.microsoft.com/office/infopath/2007/PartnerControls"/>
    </LocalizationTagsTaxHTField0>
    <BusinessGroup xmlns="4873beb7-5857-4685-be1f-d57550cc96cc" xsi:nil="true"/>
    <Providers xmlns="4873beb7-5857-4685-be1f-d57550cc96cc" xsi:nil="true"/>
    <TimesCloned xmlns="4873beb7-5857-4685-be1f-d57550cc96cc" xsi:nil="true"/>
    <VoteCount xmlns="4873beb7-5857-4685-be1f-d57550cc96cc" xsi:nil="true"/>
    <AverageRating xmlns="4873beb7-5857-4685-be1f-d57550cc96cc" xsi:nil="true"/>
    <FeatureTagsTaxHTField0 xmlns="4873beb7-5857-4685-be1f-d57550cc96cc">
      <Terms xmlns="http://schemas.microsoft.com/office/infopath/2007/PartnerControls"/>
    </FeatureTagsTaxHTField0>
    <Provider xmlns="4873beb7-5857-4685-be1f-d57550cc96cc" xsi:nil="true"/>
    <UACurrentWords xmlns="4873beb7-5857-4685-be1f-d57550cc96cc" xsi:nil="true"/>
    <Applications xmlns="4873beb7-5857-4685-be1f-d57550cc96cc">
      <Value>1651</Value>
    </Applications>
    <AssetId xmlns="4873beb7-5857-4685-be1f-d57550cc96cc">AF103455869</AssetId>
    <AuthorGroup xmlns="4873beb7-5857-4685-be1f-d57550cc96cc" xsi:nil="true"/>
    <DSATActionTaken xmlns="4873beb7-5857-4685-be1f-d57550cc96cc" xsi:nil="true"/>
    <APEditor xmlns="4873beb7-5857-4685-be1f-d57550cc96cc">
      <UserInfo>
        <DisplayName/>
        <AccountId xsi:nil="true"/>
        <AccountType/>
      </UserInfo>
    </APEditor>
    <OOCacheId xmlns="4873beb7-5857-4685-be1f-d57550cc96cc" xsi:nil="true"/>
    <IsDeleted xmlns="4873beb7-5857-4685-be1f-d57550cc96cc">false</IsDeleted>
    <HiddenCategoryTagsTaxHTField0 xmlns="4873beb7-5857-4685-be1f-d57550cc96cc">
      <Terms xmlns="http://schemas.microsoft.com/office/infopath/2007/PartnerControls"/>
    </HiddenCategoryTagsTaxHTField0>
    <PublishTargets xmlns="4873beb7-5857-4685-be1f-d57550cc96cc">OfficeOnlineVNext</PublishTargets>
    <ApprovalLog xmlns="4873beb7-5857-4685-be1f-d57550cc96cc" xsi:nil="true"/>
    <BugNumber xmlns="4873beb7-5857-4685-be1f-d57550cc96cc" xsi:nil="true"/>
    <CrawlForDependencies xmlns="4873beb7-5857-4685-be1f-d57550cc96cc">false</CrawlForDependencies>
    <InternalTagsTaxHTField0 xmlns="4873beb7-5857-4685-be1f-d57550cc96cc">
      <Terms xmlns="http://schemas.microsoft.com/office/infopath/2007/PartnerControls"/>
    </InternalTagsTaxHTField0>
    <LastHandOff xmlns="4873beb7-5857-4685-be1f-d57550cc96cc" xsi:nil="true"/>
    <Milestone xmlns="4873beb7-5857-4685-be1f-d57550cc96cc">RTM/RTW</Milestone>
    <OriginalRelease xmlns="4873beb7-5857-4685-be1f-d57550cc96cc">15</OriginalRelease>
    <RecommendationsModifier xmlns="4873beb7-5857-4685-be1f-d57550cc96cc" xsi:nil="true"/>
    <ScenarioTagsTaxHTField0 xmlns="4873beb7-5857-4685-be1f-d57550cc96cc">
      <Terms xmlns="http://schemas.microsoft.com/office/infopath/2007/PartnerControls"/>
    </ScenarioTagsTaxHTField0>
    <UANotes xmlns="4873beb7-5857-4685-be1f-d57550cc96cc" xsi:nil="true"/>
  </documentManagement>
</p:properties>
</file>

<file path=customXml/itemProps1.xml><?xml version="1.0" encoding="utf-8"?>
<ds:datastoreItem xmlns:ds="http://schemas.openxmlformats.org/officeDocument/2006/customXml" ds:itemID="{005338F5-9101-4F4A-9CF4-51E31B6D650D}">
  <ds:schemaRefs>
    <ds:schemaRef ds:uri="http://schemas.microsoft.com/sharepoint/v3/contenttype/forms"/>
  </ds:schemaRefs>
</ds:datastoreItem>
</file>

<file path=customXml/itemProps2.xml><?xml version="1.0" encoding="utf-8"?>
<ds:datastoreItem xmlns:ds="http://schemas.openxmlformats.org/officeDocument/2006/customXml" ds:itemID="{49A1125C-F01B-4446-A709-9A81084F02B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A58FF0D-8F52-4A90-AF35-016D57A53349}">
  <ds:schemaRefs>
    <ds:schemaRef ds:uri="http://schemas.microsoft.com/office/2006/documentManagement/types"/>
    <ds:schemaRef ds:uri="http://purl.org/dc/elements/1.1/"/>
    <ds:schemaRef ds:uri="http://schemas.microsoft.com/office/2006/metadata/properties"/>
    <ds:schemaRef ds:uri="http://schemas.openxmlformats.org/package/2006/metadata/core-properties"/>
    <ds:schemaRef ds:uri="http://schemas.microsoft.com/office/infopath/2007/PartnerControls"/>
    <ds:schemaRef ds:uri="http://purl.org/dc/terms/"/>
    <ds:schemaRef ds:uri="4873beb7-5857-4685-be1f-d57550cc96cc"/>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1544</TotalTime>
  <Words>744</Words>
  <Application>Microsoft Office PowerPoint</Application>
  <PresentationFormat>On-screen Show (4:3)</PresentationFormat>
  <Paragraphs>69</Paragraphs>
  <Slides>2</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vt:i4>
      </vt:variant>
    </vt:vector>
  </HeadingPairs>
  <TitlesOfParts>
    <vt:vector size="11" baseType="lpstr">
      <vt:lpstr>Arial</vt:lpstr>
      <vt:lpstr>Calibri</vt:lpstr>
      <vt:lpstr>Courier New</vt:lpstr>
      <vt:lpstr>Segoe</vt:lpstr>
      <vt:lpstr>Segoe Semibold</vt:lpstr>
      <vt:lpstr>Segoe UI</vt:lpstr>
      <vt:lpstr>Segoe UI Light</vt:lpstr>
      <vt:lpstr>Times New Roman</vt:lpstr>
      <vt:lpstr>Office Theme</vt:lpstr>
      <vt:lpstr>PowerPoint Presentation</vt:lpstr>
      <vt:lpstr>PowerPoint Presentation</vt:lpstr>
    </vt:vector>
  </TitlesOfParts>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Quick Reference about Lync Meetings</dc:title>
  <dc:creator>Ken Circeo</dc:creator>
  <cp:lastModifiedBy>Will Demke</cp:lastModifiedBy>
  <cp:revision>99</cp:revision>
  <dcterms:created xsi:type="dcterms:W3CDTF">2011-10-14T22:48:26Z</dcterms:created>
  <dcterms:modified xsi:type="dcterms:W3CDTF">2013-08-26T17:56:07Z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8519e7ca-0ccb-4aa9-9db9-88f916bc68e1</vt:lpwstr>
  </property>
  <property fmtid="{D5CDD505-2E9C-101B-9397-08002B2CF9AE}" pid="3" name="ContentTypeId">
    <vt:lpwstr>0x0101006EDDDB5EE6D98C44930B742096920B30020100945995BAC74E6347BD6C979F46C6273B</vt:lpwstr>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ScenarioTags">
    <vt:lpwstr/>
  </property>
  <property fmtid="{D5CDD505-2E9C-101B-9397-08002B2CF9AE}" pid="10" name="CampaignTags">
    <vt:lpwstr/>
  </property>
</Properties>
</file>